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256" r:id="rId2"/>
    <p:sldId id="257" r:id="rId3"/>
    <p:sldId id="259" r:id="rId4"/>
    <p:sldId id="261" r:id="rId5"/>
    <p:sldId id="263" r:id="rId6"/>
    <p:sldId id="264" r:id="rId7"/>
    <p:sldId id="277" r:id="rId8"/>
    <p:sldId id="265" r:id="rId9"/>
    <p:sldId id="266" r:id="rId10"/>
    <p:sldId id="267" r:id="rId11"/>
    <p:sldId id="268" r:id="rId12"/>
    <p:sldId id="269" r:id="rId13"/>
    <p:sldId id="271" r:id="rId14"/>
    <p:sldId id="270" r:id="rId15"/>
    <p:sldId id="272" r:id="rId16"/>
    <p:sldId id="273" r:id="rId17"/>
    <p:sldId id="276" r:id="rId18"/>
    <p:sldId id="275" r:id="rId19"/>
    <p:sldId id="274" r:id="rId20"/>
    <p:sldId id="260" r:id="rId21"/>
    <p:sldId id="281" r:id="rId22"/>
    <p:sldId id="278"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1476" autoAdjust="0"/>
  </p:normalViewPr>
  <p:slideViewPr>
    <p:cSldViewPr snapToGrid="0">
      <p:cViewPr varScale="1">
        <p:scale>
          <a:sx n="58" d="100"/>
          <a:sy n="58" d="100"/>
        </p:scale>
        <p:origin x="25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esh bagadiya" userId="4c6a6a9030e3a7e6" providerId="LiveId" clId="{FDD23B55-8CE1-4F62-8B44-34427BFD57D9}"/>
    <pc:docChg chg="undo redo custSel addSld delSld modSld sldOrd">
      <pc:chgData name="somesh bagadiya" userId="4c6a6a9030e3a7e6" providerId="LiveId" clId="{FDD23B55-8CE1-4F62-8B44-34427BFD57D9}" dt="2023-11-22T03:13:56.501" v="4544" actId="1076"/>
      <pc:docMkLst>
        <pc:docMk/>
      </pc:docMkLst>
      <pc:sldChg chg="modSp mod">
        <pc:chgData name="somesh bagadiya" userId="4c6a6a9030e3a7e6" providerId="LiveId" clId="{FDD23B55-8CE1-4F62-8B44-34427BFD57D9}" dt="2023-11-20T20:17:40.646" v="43" actId="1076"/>
        <pc:sldMkLst>
          <pc:docMk/>
          <pc:sldMk cId="1624782579" sldId="256"/>
        </pc:sldMkLst>
        <pc:spChg chg="mod">
          <ac:chgData name="somesh bagadiya" userId="4c6a6a9030e3a7e6" providerId="LiveId" clId="{FDD23B55-8CE1-4F62-8B44-34427BFD57D9}" dt="2023-11-20T20:17:40.646" v="43" actId="1076"/>
          <ac:spMkLst>
            <pc:docMk/>
            <pc:sldMk cId="1624782579" sldId="256"/>
            <ac:spMk id="2" creationId="{E22F7D83-8C90-5EE0-65EB-ECB4F983E4F2}"/>
          </ac:spMkLst>
        </pc:spChg>
        <pc:spChg chg="mod">
          <ac:chgData name="somesh bagadiya" userId="4c6a6a9030e3a7e6" providerId="LiveId" clId="{FDD23B55-8CE1-4F62-8B44-34427BFD57D9}" dt="2023-11-20T20:17:25.480" v="40" actId="27636"/>
          <ac:spMkLst>
            <pc:docMk/>
            <pc:sldMk cId="1624782579" sldId="256"/>
            <ac:spMk id="3" creationId="{68BA28F3-ABE3-7270-5226-24178117F1F8}"/>
          </ac:spMkLst>
        </pc:spChg>
      </pc:sldChg>
      <pc:sldChg chg="modSp mod">
        <pc:chgData name="somesh bagadiya" userId="4c6a6a9030e3a7e6" providerId="LiveId" clId="{FDD23B55-8CE1-4F62-8B44-34427BFD57D9}" dt="2023-11-20T20:28:37.533" v="155" actId="20577"/>
        <pc:sldMkLst>
          <pc:docMk/>
          <pc:sldMk cId="3086520960" sldId="257"/>
        </pc:sldMkLst>
        <pc:spChg chg="mod">
          <ac:chgData name="somesh bagadiya" userId="4c6a6a9030e3a7e6" providerId="LiveId" clId="{FDD23B55-8CE1-4F62-8B44-34427BFD57D9}" dt="2023-11-20T20:18:24.412" v="68" actId="20577"/>
          <ac:spMkLst>
            <pc:docMk/>
            <pc:sldMk cId="3086520960" sldId="257"/>
            <ac:spMk id="2" creationId="{4CB57AE9-3531-3A62-07FD-6F1962A4AADD}"/>
          </ac:spMkLst>
        </pc:spChg>
        <pc:spChg chg="mod">
          <ac:chgData name="somesh bagadiya" userId="4c6a6a9030e3a7e6" providerId="LiveId" clId="{FDD23B55-8CE1-4F62-8B44-34427BFD57D9}" dt="2023-11-20T20:28:37.533" v="155" actId="20577"/>
          <ac:spMkLst>
            <pc:docMk/>
            <pc:sldMk cId="3086520960" sldId="257"/>
            <ac:spMk id="3" creationId="{90727D5B-11E4-79E3-C29A-E56C0F524441}"/>
          </ac:spMkLst>
        </pc:spChg>
      </pc:sldChg>
      <pc:sldChg chg="addSp delSp modSp new del mod ord modNotesTx">
        <pc:chgData name="somesh bagadiya" userId="4c6a6a9030e3a7e6" providerId="LiveId" clId="{FDD23B55-8CE1-4F62-8B44-34427BFD57D9}" dt="2023-11-22T00:37:08.558" v="3251" actId="47"/>
        <pc:sldMkLst>
          <pc:docMk/>
          <pc:sldMk cId="2572714188" sldId="258"/>
        </pc:sldMkLst>
        <pc:spChg chg="mod">
          <ac:chgData name="somesh bagadiya" userId="4c6a6a9030e3a7e6" providerId="LiveId" clId="{FDD23B55-8CE1-4F62-8B44-34427BFD57D9}" dt="2023-11-20T20:29:57.821" v="177" actId="20577"/>
          <ac:spMkLst>
            <pc:docMk/>
            <pc:sldMk cId="2572714188" sldId="258"/>
            <ac:spMk id="2" creationId="{FAE2AB63-28B6-E3C9-22A6-A660F0BEB044}"/>
          </ac:spMkLst>
        </pc:spChg>
        <pc:spChg chg="mod">
          <ac:chgData name="somesh bagadiya" userId="4c6a6a9030e3a7e6" providerId="LiveId" clId="{FDD23B55-8CE1-4F62-8B44-34427BFD57D9}" dt="2023-11-20T20:33:46.105" v="289" actId="27636"/>
          <ac:spMkLst>
            <pc:docMk/>
            <pc:sldMk cId="2572714188" sldId="258"/>
            <ac:spMk id="3" creationId="{58A305B4-3E3E-1CED-114F-ECBEDA3F1E7F}"/>
          </ac:spMkLst>
        </pc:spChg>
        <pc:picChg chg="add del mod">
          <ac:chgData name="somesh bagadiya" userId="4c6a6a9030e3a7e6" providerId="LiveId" clId="{FDD23B55-8CE1-4F62-8B44-34427BFD57D9}" dt="2023-11-20T21:49:04.510" v="892" actId="21"/>
          <ac:picMkLst>
            <pc:docMk/>
            <pc:sldMk cId="2572714188" sldId="258"/>
            <ac:picMk id="5" creationId="{BA26F5FF-7733-3F0F-FF5A-70401A8A0A2D}"/>
          </ac:picMkLst>
        </pc:picChg>
      </pc:sldChg>
      <pc:sldChg chg="modSp new mod modNotesTx">
        <pc:chgData name="somesh bagadiya" userId="4c6a6a9030e3a7e6" providerId="LiveId" clId="{FDD23B55-8CE1-4F62-8B44-34427BFD57D9}" dt="2023-11-22T02:34:08.515" v="4374" actId="20577"/>
        <pc:sldMkLst>
          <pc:docMk/>
          <pc:sldMk cId="62772904" sldId="259"/>
        </pc:sldMkLst>
        <pc:spChg chg="mod">
          <ac:chgData name="somesh bagadiya" userId="4c6a6a9030e3a7e6" providerId="LiveId" clId="{FDD23B55-8CE1-4F62-8B44-34427BFD57D9}" dt="2023-11-20T20:43:58.120" v="613" actId="20577"/>
          <ac:spMkLst>
            <pc:docMk/>
            <pc:sldMk cId="62772904" sldId="259"/>
            <ac:spMk id="2" creationId="{77B394A7-2F92-5D17-A75A-CA943FDDEF29}"/>
          </ac:spMkLst>
        </pc:spChg>
        <pc:spChg chg="mod">
          <ac:chgData name="somesh bagadiya" userId="4c6a6a9030e3a7e6" providerId="LiveId" clId="{FDD23B55-8CE1-4F62-8B44-34427BFD57D9}" dt="2023-11-20T20:42:09.076" v="612"/>
          <ac:spMkLst>
            <pc:docMk/>
            <pc:sldMk cId="62772904" sldId="259"/>
            <ac:spMk id="3" creationId="{955CDC3E-8DC5-23A8-D989-73ED84B3339A}"/>
          </ac:spMkLst>
        </pc:spChg>
      </pc:sldChg>
      <pc:sldChg chg="modSp new mod ord">
        <pc:chgData name="somesh bagadiya" userId="4c6a6a9030e3a7e6" providerId="LiveId" clId="{FDD23B55-8CE1-4F62-8B44-34427BFD57D9}" dt="2023-11-22T02:51:31.434" v="4398" actId="20578"/>
        <pc:sldMkLst>
          <pc:docMk/>
          <pc:sldMk cId="1433902775" sldId="260"/>
        </pc:sldMkLst>
        <pc:spChg chg="mod">
          <ac:chgData name="somesh bagadiya" userId="4c6a6a9030e3a7e6" providerId="LiveId" clId="{FDD23B55-8CE1-4F62-8B44-34427BFD57D9}" dt="2023-11-22T00:14:54.657" v="3167" actId="20577"/>
          <ac:spMkLst>
            <pc:docMk/>
            <pc:sldMk cId="1433902775" sldId="260"/>
            <ac:spMk id="2" creationId="{B24DF30C-58A0-48DF-2DDE-50C8F6626DC4}"/>
          </ac:spMkLst>
        </pc:spChg>
        <pc:spChg chg="mod">
          <ac:chgData name="somesh bagadiya" userId="4c6a6a9030e3a7e6" providerId="LiveId" clId="{FDD23B55-8CE1-4F62-8B44-34427BFD57D9}" dt="2023-11-22T02:31:53.421" v="4340" actId="1076"/>
          <ac:spMkLst>
            <pc:docMk/>
            <pc:sldMk cId="1433902775" sldId="260"/>
            <ac:spMk id="3" creationId="{8E21F243-9170-FC1A-6FC8-F67F0C6FEC45}"/>
          </ac:spMkLst>
        </pc:spChg>
      </pc:sldChg>
      <pc:sldChg chg="addSp delSp modSp new mod ord modNotesTx">
        <pc:chgData name="somesh bagadiya" userId="4c6a6a9030e3a7e6" providerId="LiveId" clId="{FDD23B55-8CE1-4F62-8B44-34427BFD57D9}" dt="2023-11-22T01:13:58.554" v="3350" actId="20577"/>
        <pc:sldMkLst>
          <pc:docMk/>
          <pc:sldMk cId="1531101295" sldId="261"/>
        </pc:sldMkLst>
        <pc:spChg chg="mod">
          <ac:chgData name="somesh bagadiya" userId="4c6a6a9030e3a7e6" providerId="LiveId" clId="{FDD23B55-8CE1-4F62-8B44-34427BFD57D9}" dt="2023-11-20T21:18:16.868" v="800" actId="1076"/>
          <ac:spMkLst>
            <pc:docMk/>
            <pc:sldMk cId="1531101295" sldId="261"/>
            <ac:spMk id="2" creationId="{EB1FC9E7-5894-EBA7-61FA-37D93A35B1CD}"/>
          </ac:spMkLst>
        </pc:spChg>
        <pc:spChg chg="mod">
          <ac:chgData name="somesh bagadiya" userId="4c6a6a9030e3a7e6" providerId="LiveId" clId="{FDD23B55-8CE1-4F62-8B44-34427BFD57D9}" dt="2023-11-20T21:18:21.221" v="801" actId="1076"/>
          <ac:spMkLst>
            <pc:docMk/>
            <pc:sldMk cId="1531101295" sldId="261"/>
            <ac:spMk id="3" creationId="{CAD592E9-78DE-1F75-E07F-14B650338B33}"/>
          </ac:spMkLst>
        </pc:spChg>
        <pc:picChg chg="add del mod">
          <ac:chgData name="somesh bagadiya" userId="4c6a6a9030e3a7e6" providerId="LiveId" clId="{FDD23B55-8CE1-4F62-8B44-34427BFD57D9}" dt="2023-11-20T21:23:10.263" v="889" actId="478"/>
          <ac:picMkLst>
            <pc:docMk/>
            <pc:sldMk cId="1531101295" sldId="261"/>
            <ac:picMk id="5" creationId="{F44AE51F-2B37-6882-3B0A-E460540007F2}"/>
          </ac:picMkLst>
        </pc:picChg>
      </pc:sldChg>
      <pc:sldChg chg="addSp delSp modSp new del mod">
        <pc:chgData name="somesh bagadiya" userId="4c6a6a9030e3a7e6" providerId="LiveId" clId="{FDD23B55-8CE1-4F62-8B44-34427BFD57D9}" dt="2023-11-20T21:53:50.325" v="914" actId="47"/>
        <pc:sldMkLst>
          <pc:docMk/>
          <pc:sldMk cId="1725557542" sldId="262"/>
        </pc:sldMkLst>
        <pc:spChg chg="mod">
          <ac:chgData name="somesh bagadiya" userId="4c6a6a9030e3a7e6" providerId="LiveId" clId="{FDD23B55-8CE1-4F62-8B44-34427BFD57D9}" dt="2023-11-20T21:53:19.539" v="898"/>
          <ac:spMkLst>
            <pc:docMk/>
            <pc:sldMk cId="1725557542" sldId="262"/>
            <ac:spMk id="2" creationId="{49DD2D14-F6BC-20CF-98CA-6A9E8ECB0E78}"/>
          </ac:spMkLst>
        </pc:spChg>
        <pc:spChg chg="del">
          <ac:chgData name="somesh bagadiya" userId="4c6a6a9030e3a7e6" providerId="LiveId" clId="{FDD23B55-8CE1-4F62-8B44-34427BFD57D9}" dt="2023-11-20T21:49:07.781" v="893"/>
          <ac:spMkLst>
            <pc:docMk/>
            <pc:sldMk cId="1725557542" sldId="262"/>
            <ac:spMk id="3" creationId="{2CD47C98-A8BF-9961-0452-3E4A71634AC7}"/>
          </ac:spMkLst>
        </pc:spChg>
        <pc:picChg chg="add mod">
          <ac:chgData name="somesh bagadiya" userId="4c6a6a9030e3a7e6" providerId="LiveId" clId="{FDD23B55-8CE1-4F62-8B44-34427BFD57D9}" dt="2023-11-20T21:53:25.428" v="899" actId="1076"/>
          <ac:picMkLst>
            <pc:docMk/>
            <pc:sldMk cId="1725557542" sldId="262"/>
            <ac:picMk id="4" creationId="{1C1BDC9F-CE10-CE27-E0B1-3EE6C6CFD1C1}"/>
          </ac:picMkLst>
        </pc:picChg>
      </pc:sldChg>
      <pc:sldChg chg="addSp modSp new mod">
        <pc:chgData name="somesh bagadiya" userId="4c6a6a9030e3a7e6" providerId="LiveId" clId="{FDD23B55-8CE1-4F62-8B44-34427BFD57D9}" dt="2023-11-20T21:57:05.698" v="967" actId="20577"/>
        <pc:sldMkLst>
          <pc:docMk/>
          <pc:sldMk cId="2318351618" sldId="263"/>
        </pc:sldMkLst>
        <pc:spChg chg="mod">
          <ac:chgData name="somesh bagadiya" userId="4c6a6a9030e3a7e6" providerId="LiveId" clId="{FDD23B55-8CE1-4F62-8B44-34427BFD57D9}" dt="2023-11-20T21:53:37.482" v="904"/>
          <ac:spMkLst>
            <pc:docMk/>
            <pc:sldMk cId="2318351618" sldId="263"/>
            <ac:spMk id="2" creationId="{7A9080DE-AF41-1150-DF66-D35F0E8934D7}"/>
          </ac:spMkLst>
        </pc:spChg>
        <pc:spChg chg="mod">
          <ac:chgData name="somesh bagadiya" userId="4c6a6a9030e3a7e6" providerId="LiveId" clId="{FDD23B55-8CE1-4F62-8B44-34427BFD57D9}" dt="2023-11-20T21:57:05.698" v="967" actId="20577"/>
          <ac:spMkLst>
            <pc:docMk/>
            <pc:sldMk cId="2318351618" sldId="263"/>
            <ac:spMk id="3" creationId="{405A6E73-7BEF-D3A3-5EA1-BAD640AA4285}"/>
          </ac:spMkLst>
        </pc:spChg>
        <pc:picChg chg="add mod">
          <ac:chgData name="somesh bagadiya" userId="4c6a6a9030e3a7e6" providerId="LiveId" clId="{FDD23B55-8CE1-4F62-8B44-34427BFD57D9}" dt="2023-11-20T21:53:57.185" v="915" actId="1076"/>
          <ac:picMkLst>
            <pc:docMk/>
            <pc:sldMk cId="2318351618" sldId="263"/>
            <ac:picMk id="5" creationId="{06471BCC-2503-5A90-5A93-0D7011549694}"/>
          </ac:picMkLst>
        </pc:picChg>
      </pc:sldChg>
      <pc:sldChg chg="modSp new mod modNotesTx">
        <pc:chgData name="somesh bagadiya" userId="4c6a6a9030e3a7e6" providerId="LiveId" clId="{FDD23B55-8CE1-4F62-8B44-34427BFD57D9}" dt="2023-11-20T22:00:48.668" v="1168" actId="20577"/>
        <pc:sldMkLst>
          <pc:docMk/>
          <pc:sldMk cId="3276799948" sldId="264"/>
        </pc:sldMkLst>
        <pc:spChg chg="mod">
          <ac:chgData name="somesh bagadiya" userId="4c6a6a9030e3a7e6" providerId="LiveId" clId="{FDD23B55-8CE1-4F62-8B44-34427BFD57D9}" dt="2023-11-20T21:57:30.368" v="991" actId="20577"/>
          <ac:spMkLst>
            <pc:docMk/>
            <pc:sldMk cId="3276799948" sldId="264"/>
            <ac:spMk id="2" creationId="{3F5E2C08-F663-41F9-E7F8-00A131BE8979}"/>
          </ac:spMkLst>
        </pc:spChg>
        <pc:spChg chg="mod">
          <ac:chgData name="somesh bagadiya" userId="4c6a6a9030e3a7e6" providerId="LiveId" clId="{FDD23B55-8CE1-4F62-8B44-34427BFD57D9}" dt="2023-11-20T22:00:48.668" v="1168" actId="20577"/>
          <ac:spMkLst>
            <pc:docMk/>
            <pc:sldMk cId="3276799948" sldId="264"/>
            <ac:spMk id="3" creationId="{71308BD0-F3F2-A25C-6042-50A07DA8CF72}"/>
          </ac:spMkLst>
        </pc:spChg>
      </pc:sldChg>
      <pc:sldChg chg="addSp delSp modSp new mod modNotesTx">
        <pc:chgData name="somesh bagadiya" userId="4c6a6a9030e3a7e6" providerId="LiveId" clId="{FDD23B55-8CE1-4F62-8B44-34427BFD57D9}" dt="2023-11-20T22:31:31.400" v="1885"/>
        <pc:sldMkLst>
          <pc:docMk/>
          <pc:sldMk cId="3414483431" sldId="265"/>
        </pc:sldMkLst>
        <pc:spChg chg="mod">
          <ac:chgData name="somesh bagadiya" userId="4c6a6a9030e3a7e6" providerId="LiveId" clId="{FDD23B55-8CE1-4F62-8B44-34427BFD57D9}" dt="2023-11-20T22:25:30.009" v="1330" actId="1076"/>
          <ac:spMkLst>
            <pc:docMk/>
            <pc:sldMk cId="3414483431" sldId="265"/>
            <ac:spMk id="2" creationId="{68D0EDF8-D43D-8709-0A02-9899F43B0638}"/>
          </ac:spMkLst>
        </pc:spChg>
        <pc:spChg chg="del">
          <ac:chgData name="somesh bagadiya" userId="4c6a6a9030e3a7e6" providerId="LiveId" clId="{FDD23B55-8CE1-4F62-8B44-34427BFD57D9}" dt="2023-11-20T22:10:29.217" v="1195"/>
          <ac:spMkLst>
            <pc:docMk/>
            <pc:sldMk cId="3414483431" sldId="265"/>
            <ac:spMk id="3" creationId="{8CCCF4A7-E7AF-F90C-AC5A-5F16C02B0B35}"/>
          </ac:spMkLst>
        </pc:spChg>
        <pc:spChg chg="add del mod">
          <ac:chgData name="somesh bagadiya" userId="4c6a6a9030e3a7e6" providerId="LiveId" clId="{FDD23B55-8CE1-4F62-8B44-34427BFD57D9}" dt="2023-11-20T22:25:12.610" v="1325" actId="931"/>
          <ac:spMkLst>
            <pc:docMk/>
            <pc:sldMk cId="3414483431" sldId="265"/>
            <ac:spMk id="7" creationId="{DC47F297-1CE9-5D26-3CCB-22C4C3A4ED14}"/>
          </ac:spMkLst>
        </pc:spChg>
        <pc:picChg chg="add del mod">
          <ac:chgData name="somesh bagadiya" userId="4c6a6a9030e3a7e6" providerId="LiveId" clId="{FDD23B55-8CE1-4F62-8B44-34427BFD57D9}" dt="2023-11-20T22:25:04.024" v="1324" actId="478"/>
          <ac:picMkLst>
            <pc:docMk/>
            <pc:sldMk cId="3414483431" sldId="265"/>
            <ac:picMk id="5" creationId="{551ED610-0567-8992-6F42-B394E038B2D9}"/>
          </ac:picMkLst>
        </pc:picChg>
        <pc:picChg chg="add mod">
          <ac:chgData name="somesh bagadiya" userId="4c6a6a9030e3a7e6" providerId="LiveId" clId="{FDD23B55-8CE1-4F62-8B44-34427BFD57D9}" dt="2023-11-20T22:25:42.214" v="1336" actId="1036"/>
          <ac:picMkLst>
            <pc:docMk/>
            <pc:sldMk cId="3414483431" sldId="265"/>
            <ac:picMk id="9" creationId="{4A053145-5AE1-B749-668A-D92136087DFC}"/>
          </ac:picMkLst>
        </pc:picChg>
      </pc:sldChg>
      <pc:sldChg chg="addSp delSp modSp new mod modNotesTx">
        <pc:chgData name="somesh bagadiya" userId="4c6a6a9030e3a7e6" providerId="LiveId" clId="{FDD23B55-8CE1-4F62-8B44-34427BFD57D9}" dt="2023-11-22T01:31:04.259" v="3466" actId="20577"/>
        <pc:sldMkLst>
          <pc:docMk/>
          <pc:sldMk cId="2504602106" sldId="266"/>
        </pc:sldMkLst>
        <pc:spChg chg="mod">
          <ac:chgData name="somesh bagadiya" userId="4c6a6a9030e3a7e6" providerId="LiveId" clId="{FDD23B55-8CE1-4F62-8B44-34427BFD57D9}" dt="2023-11-20T22:44:45.245" v="1916" actId="1076"/>
          <ac:spMkLst>
            <pc:docMk/>
            <pc:sldMk cId="2504602106" sldId="266"/>
            <ac:spMk id="2" creationId="{E9C53D9E-EA48-FA15-9D28-0D8B5C9EC593}"/>
          </ac:spMkLst>
        </pc:spChg>
        <pc:spChg chg="del">
          <ac:chgData name="somesh bagadiya" userId="4c6a6a9030e3a7e6" providerId="LiveId" clId="{FDD23B55-8CE1-4F62-8B44-34427BFD57D9}" dt="2023-11-20T22:44:21.114" v="1906" actId="22"/>
          <ac:spMkLst>
            <pc:docMk/>
            <pc:sldMk cId="2504602106" sldId="266"/>
            <ac:spMk id="3" creationId="{0630E505-A15E-8023-D2AB-9DD17885EF6A}"/>
          </ac:spMkLst>
        </pc:spChg>
        <pc:picChg chg="add mod ord">
          <ac:chgData name="somesh bagadiya" userId="4c6a6a9030e3a7e6" providerId="LiveId" clId="{FDD23B55-8CE1-4F62-8B44-34427BFD57D9}" dt="2023-11-20T22:44:36.777" v="1915" actId="1036"/>
          <ac:picMkLst>
            <pc:docMk/>
            <pc:sldMk cId="2504602106" sldId="266"/>
            <ac:picMk id="5" creationId="{71B87D20-CDA7-B345-3444-4C79521CB530}"/>
          </ac:picMkLst>
        </pc:picChg>
      </pc:sldChg>
      <pc:sldChg chg="addSp delSp modSp new mod modNotesTx">
        <pc:chgData name="somesh bagadiya" userId="4c6a6a9030e3a7e6" providerId="LiveId" clId="{FDD23B55-8CE1-4F62-8B44-34427BFD57D9}" dt="2023-11-22T02:53:04.126" v="4515" actId="20577"/>
        <pc:sldMkLst>
          <pc:docMk/>
          <pc:sldMk cId="2982126294" sldId="267"/>
        </pc:sldMkLst>
        <pc:spChg chg="mod">
          <ac:chgData name="somesh bagadiya" userId="4c6a6a9030e3a7e6" providerId="LiveId" clId="{FDD23B55-8CE1-4F62-8B44-34427BFD57D9}" dt="2023-11-21T07:01:37.162" v="1970" actId="1076"/>
          <ac:spMkLst>
            <pc:docMk/>
            <pc:sldMk cId="2982126294" sldId="267"/>
            <ac:spMk id="2" creationId="{C1E67596-582F-56C3-5AD5-BC4673FC0F7B}"/>
          </ac:spMkLst>
        </pc:spChg>
        <pc:spChg chg="del">
          <ac:chgData name="somesh bagadiya" userId="4c6a6a9030e3a7e6" providerId="LiveId" clId="{FDD23B55-8CE1-4F62-8B44-34427BFD57D9}" dt="2023-11-21T06:51:51.382" v="1948" actId="931"/>
          <ac:spMkLst>
            <pc:docMk/>
            <pc:sldMk cId="2982126294" sldId="267"/>
            <ac:spMk id="3" creationId="{2BA6D045-51AB-DA60-99DD-54FA1937B97F}"/>
          </ac:spMkLst>
        </pc:spChg>
        <pc:picChg chg="add mod">
          <ac:chgData name="somesh bagadiya" userId="4c6a6a9030e3a7e6" providerId="LiveId" clId="{FDD23B55-8CE1-4F62-8B44-34427BFD57D9}" dt="2023-11-21T07:02:12.517" v="1988" actId="14100"/>
          <ac:picMkLst>
            <pc:docMk/>
            <pc:sldMk cId="2982126294" sldId="267"/>
            <ac:picMk id="5" creationId="{1D94860B-3346-A418-1AB7-4094CDC4F53C}"/>
          </ac:picMkLst>
        </pc:picChg>
        <pc:picChg chg="add mod">
          <ac:chgData name="somesh bagadiya" userId="4c6a6a9030e3a7e6" providerId="LiveId" clId="{FDD23B55-8CE1-4F62-8B44-34427BFD57D9}" dt="2023-11-21T07:02:06.645" v="1987" actId="14100"/>
          <ac:picMkLst>
            <pc:docMk/>
            <pc:sldMk cId="2982126294" sldId="267"/>
            <ac:picMk id="7" creationId="{9B29F970-DDD8-685E-6893-CA5CC0B2A53A}"/>
          </ac:picMkLst>
        </pc:picChg>
        <pc:picChg chg="add mod">
          <ac:chgData name="somesh bagadiya" userId="4c6a6a9030e3a7e6" providerId="LiveId" clId="{FDD23B55-8CE1-4F62-8B44-34427BFD57D9}" dt="2023-11-21T07:01:57.690" v="1982" actId="1035"/>
          <ac:picMkLst>
            <pc:docMk/>
            <pc:sldMk cId="2982126294" sldId="267"/>
            <ac:picMk id="9" creationId="{946055EC-4F19-8C9F-BC09-964DE18F41A3}"/>
          </ac:picMkLst>
        </pc:picChg>
      </pc:sldChg>
      <pc:sldChg chg="addSp delSp modSp new mod modNotesTx">
        <pc:chgData name="somesh bagadiya" userId="4c6a6a9030e3a7e6" providerId="LiveId" clId="{FDD23B55-8CE1-4F62-8B44-34427BFD57D9}" dt="2023-11-22T01:36:16.595" v="3572" actId="20577"/>
        <pc:sldMkLst>
          <pc:docMk/>
          <pc:sldMk cId="1668571996" sldId="268"/>
        </pc:sldMkLst>
        <pc:spChg chg="mod">
          <ac:chgData name="somesh bagadiya" userId="4c6a6a9030e3a7e6" providerId="LiveId" clId="{FDD23B55-8CE1-4F62-8B44-34427BFD57D9}" dt="2023-11-21T17:18:11.419" v="2233" actId="1076"/>
          <ac:spMkLst>
            <pc:docMk/>
            <pc:sldMk cId="1668571996" sldId="268"/>
            <ac:spMk id="2" creationId="{F12760ED-6841-B74A-DF0B-EFB01F384768}"/>
          </ac:spMkLst>
        </pc:spChg>
        <pc:spChg chg="del">
          <ac:chgData name="somesh bagadiya" userId="4c6a6a9030e3a7e6" providerId="LiveId" clId="{FDD23B55-8CE1-4F62-8B44-34427BFD57D9}" dt="2023-11-21T17:17:53.198" v="2231" actId="931"/>
          <ac:spMkLst>
            <pc:docMk/>
            <pc:sldMk cId="1668571996" sldId="268"/>
            <ac:spMk id="3" creationId="{55ABD8E2-1B8B-65A1-A0E5-918D1C736921}"/>
          </ac:spMkLst>
        </pc:spChg>
        <pc:picChg chg="add mod">
          <ac:chgData name="somesh bagadiya" userId="4c6a6a9030e3a7e6" providerId="LiveId" clId="{FDD23B55-8CE1-4F62-8B44-34427BFD57D9}" dt="2023-11-21T17:18:30.817" v="2237" actId="1076"/>
          <ac:picMkLst>
            <pc:docMk/>
            <pc:sldMk cId="1668571996" sldId="268"/>
            <ac:picMk id="5" creationId="{A2E32300-55FB-DCC9-A342-78592CF33B38}"/>
          </ac:picMkLst>
        </pc:picChg>
      </pc:sldChg>
      <pc:sldChg chg="addSp delSp modSp new mod modAnim modNotesTx">
        <pc:chgData name="somesh bagadiya" userId="4c6a6a9030e3a7e6" providerId="LiveId" clId="{FDD23B55-8CE1-4F62-8B44-34427BFD57D9}" dt="2023-11-22T03:13:56.501" v="4544" actId="1076"/>
        <pc:sldMkLst>
          <pc:docMk/>
          <pc:sldMk cId="2694184512" sldId="269"/>
        </pc:sldMkLst>
        <pc:spChg chg="mod">
          <ac:chgData name="somesh bagadiya" userId="4c6a6a9030e3a7e6" providerId="LiveId" clId="{FDD23B55-8CE1-4F62-8B44-34427BFD57D9}" dt="2023-11-22T03:13:56.501" v="4544" actId="1076"/>
          <ac:spMkLst>
            <pc:docMk/>
            <pc:sldMk cId="2694184512" sldId="269"/>
            <ac:spMk id="2" creationId="{1D441078-63C6-EB03-D7CB-C2D20A957AE9}"/>
          </ac:spMkLst>
        </pc:spChg>
        <pc:spChg chg="del mod">
          <ac:chgData name="somesh bagadiya" userId="4c6a6a9030e3a7e6" providerId="LiveId" clId="{FDD23B55-8CE1-4F62-8B44-34427BFD57D9}" dt="2023-11-22T01:09:37.814" v="3344"/>
          <ac:spMkLst>
            <pc:docMk/>
            <pc:sldMk cId="2694184512" sldId="269"/>
            <ac:spMk id="3" creationId="{37D29FD1-2E89-06FE-6D2C-89A9FA620F8E}"/>
          </ac:spMkLst>
        </pc:spChg>
        <pc:picChg chg="add mod">
          <ac:chgData name="somesh bagadiya" userId="4c6a6a9030e3a7e6" providerId="LiveId" clId="{FDD23B55-8CE1-4F62-8B44-34427BFD57D9}" dt="2023-11-22T01:09:49.270" v="3347" actId="1076"/>
          <ac:picMkLst>
            <pc:docMk/>
            <pc:sldMk cId="2694184512" sldId="269"/>
            <ac:picMk id="4" creationId="{35A9AB84-32F1-E305-8BBA-C7E80BC1341F}"/>
          </ac:picMkLst>
        </pc:picChg>
      </pc:sldChg>
      <pc:sldChg chg="modSp new mod modNotesTx">
        <pc:chgData name="somesh bagadiya" userId="4c6a6a9030e3a7e6" providerId="LiveId" clId="{FDD23B55-8CE1-4F62-8B44-34427BFD57D9}" dt="2023-11-21T23:40:09.494" v="3081"/>
        <pc:sldMkLst>
          <pc:docMk/>
          <pc:sldMk cId="3339997476" sldId="270"/>
        </pc:sldMkLst>
        <pc:spChg chg="mod">
          <ac:chgData name="somesh bagadiya" userId="4c6a6a9030e3a7e6" providerId="LiveId" clId="{FDD23B55-8CE1-4F62-8B44-34427BFD57D9}" dt="2023-11-21T22:35:05.717" v="2945" actId="20577"/>
          <ac:spMkLst>
            <pc:docMk/>
            <pc:sldMk cId="3339997476" sldId="270"/>
            <ac:spMk id="2" creationId="{814A4A2B-FEDF-76C4-6EE4-80D32285E37C}"/>
          </ac:spMkLst>
        </pc:spChg>
        <pc:spChg chg="mod">
          <ac:chgData name="somesh bagadiya" userId="4c6a6a9030e3a7e6" providerId="LiveId" clId="{FDD23B55-8CE1-4F62-8B44-34427BFD57D9}" dt="2023-11-21T22:18:47.962" v="2450" actId="113"/>
          <ac:spMkLst>
            <pc:docMk/>
            <pc:sldMk cId="3339997476" sldId="270"/>
            <ac:spMk id="3" creationId="{F8092953-373E-F05D-273D-E2A9BD68492F}"/>
          </ac:spMkLst>
        </pc:spChg>
      </pc:sldChg>
      <pc:sldChg chg="addSp modSp new mod modNotesTx">
        <pc:chgData name="somesh bagadiya" userId="4c6a6a9030e3a7e6" providerId="LiveId" clId="{FDD23B55-8CE1-4F62-8B44-34427BFD57D9}" dt="2023-11-22T01:44:22.974" v="4099" actId="20577"/>
        <pc:sldMkLst>
          <pc:docMk/>
          <pc:sldMk cId="1693506570" sldId="271"/>
        </pc:sldMkLst>
        <pc:spChg chg="mod">
          <ac:chgData name="somesh bagadiya" userId="4c6a6a9030e3a7e6" providerId="LiveId" clId="{FDD23B55-8CE1-4F62-8B44-34427BFD57D9}" dt="2023-11-21T22:35:47.374" v="2946" actId="1076"/>
          <ac:spMkLst>
            <pc:docMk/>
            <pc:sldMk cId="1693506570" sldId="271"/>
            <ac:spMk id="2" creationId="{21F67733-F50B-37E1-6A7C-8A0040A2B633}"/>
          </ac:spMkLst>
        </pc:spChg>
        <pc:spChg chg="mod">
          <ac:chgData name="somesh bagadiya" userId="4c6a6a9030e3a7e6" providerId="LiveId" clId="{FDD23B55-8CE1-4F62-8B44-34427BFD57D9}" dt="2023-11-21T22:35:52.171" v="2947" actId="1076"/>
          <ac:spMkLst>
            <pc:docMk/>
            <pc:sldMk cId="1693506570" sldId="271"/>
            <ac:spMk id="3" creationId="{4DAA7DB2-F9E4-A115-6F78-FCCE2DA2A50E}"/>
          </ac:spMkLst>
        </pc:spChg>
        <pc:picChg chg="add mod">
          <ac:chgData name="somesh bagadiya" userId="4c6a6a9030e3a7e6" providerId="LiveId" clId="{FDD23B55-8CE1-4F62-8B44-34427BFD57D9}" dt="2023-11-21T22:36:01.608" v="2955" actId="1036"/>
          <ac:picMkLst>
            <pc:docMk/>
            <pc:sldMk cId="1693506570" sldId="271"/>
            <ac:picMk id="5" creationId="{E4485FD3-8AC4-38CD-A135-A2247A122DEA}"/>
          </ac:picMkLst>
        </pc:picChg>
      </pc:sldChg>
      <pc:sldChg chg="modSp new mod">
        <pc:chgData name="somesh bagadiya" userId="4c6a6a9030e3a7e6" providerId="LiveId" clId="{FDD23B55-8CE1-4F62-8B44-34427BFD57D9}" dt="2023-11-22T01:51:26.678" v="4105"/>
        <pc:sldMkLst>
          <pc:docMk/>
          <pc:sldMk cId="834949745" sldId="272"/>
        </pc:sldMkLst>
        <pc:spChg chg="mod">
          <ac:chgData name="somesh bagadiya" userId="4c6a6a9030e3a7e6" providerId="LiveId" clId="{FDD23B55-8CE1-4F62-8B44-34427BFD57D9}" dt="2023-11-22T01:51:26.678" v="4105"/>
          <ac:spMkLst>
            <pc:docMk/>
            <pc:sldMk cId="834949745" sldId="272"/>
            <ac:spMk id="2" creationId="{398FF351-DC17-29E4-6410-CD187C8966B8}"/>
          </ac:spMkLst>
        </pc:spChg>
        <pc:spChg chg="mod">
          <ac:chgData name="somesh bagadiya" userId="4c6a6a9030e3a7e6" providerId="LiveId" clId="{FDD23B55-8CE1-4F62-8B44-34427BFD57D9}" dt="2023-11-21T23:46:35.636" v="3149" actId="5793"/>
          <ac:spMkLst>
            <pc:docMk/>
            <pc:sldMk cId="834949745" sldId="272"/>
            <ac:spMk id="3" creationId="{BB7AEC47-261A-42AB-D07B-CCF6AED9A182}"/>
          </ac:spMkLst>
        </pc:spChg>
      </pc:sldChg>
      <pc:sldChg chg="modSp new mod">
        <pc:chgData name="somesh bagadiya" userId="4c6a6a9030e3a7e6" providerId="LiveId" clId="{FDD23B55-8CE1-4F62-8B44-34427BFD57D9}" dt="2023-11-22T00:29:37.480" v="3202" actId="27636"/>
        <pc:sldMkLst>
          <pc:docMk/>
          <pc:sldMk cId="1395533855" sldId="273"/>
        </pc:sldMkLst>
        <pc:spChg chg="mod">
          <ac:chgData name="somesh bagadiya" userId="4c6a6a9030e3a7e6" providerId="LiveId" clId="{FDD23B55-8CE1-4F62-8B44-34427BFD57D9}" dt="2023-11-22T00:26:27.708" v="3180" actId="20577"/>
          <ac:spMkLst>
            <pc:docMk/>
            <pc:sldMk cId="1395533855" sldId="273"/>
            <ac:spMk id="2" creationId="{4CE83439-47CE-1A72-DB92-37D4178047BA}"/>
          </ac:spMkLst>
        </pc:spChg>
        <pc:spChg chg="mod">
          <ac:chgData name="somesh bagadiya" userId="4c6a6a9030e3a7e6" providerId="LiveId" clId="{FDD23B55-8CE1-4F62-8B44-34427BFD57D9}" dt="2023-11-22T00:29:37.480" v="3202" actId="27636"/>
          <ac:spMkLst>
            <pc:docMk/>
            <pc:sldMk cId="1395533855" sldId="273"/>
            <ac:spMk id="3" creationId="{F0E16639-9EC7-619F-7C24-2DBCFB505B14}"/>
          </ac:spMkLst>
        </pc:spChg>
      </pc:sldChg>
      <pc:sldChg chg="addSp modSp new mod">
        <pc:chgData name="somesh bagadiya" userId="4c6a6a9030e3a7e6" providerId="LiveId" clId="{FDD23B55-8CE1-4F62-8B44-34427BFD57D9}" dt="2023-11-22T00:36:45.450" v="3250" actId="5793"/>
        <pc:sldMkLst>
          <pc:docMk/>
          <pc:sldMk cId="1774628626" sldId="274"/>
        </pc:sldMkLst>
        <pc:spChg chg="mod">
          <ac:chgData name="somesh bagadiya" userId="4c6a6a9030e3a7e6" providerId="LiveId" clId="{FDD23B55-8CE1-4F62-8B44-34427BFD57D9}" dt="2023-11-22T00:35:56.585" v="3241" actId="20577"/>
          <ac:spMkLst>
            <pc:docMk/>
            <pc:sldMk cId="1774628626" sldId="274"/>
            <ac:spMk id="2" creationId="{A8D005A2-D224-1262-EA3E-0B868EDC484C}"/>
          </ac:spMkLst>
        </pc:spChg>
        <pc:spChg chg="mod">
          <ac:chgData name="somesh bagadiya" userId="4c6a6a9030e3a7e6" providerId="LiveId" clId="{FDD23B55-8CE1-4F62-8B44-34427BFD57D9}" dt="2023-11-22T00:36:45.450" v="3250" actId="5793"/>
          <ac:spMkLst>
            <pc:docMk/>
            <pc:sldMk cId="1774628626" sldId="274"/>
            <ac:spMk id="3" creationId="{26D41A3B-B431-BAD5-EBD0-CFF9B1487941}"/>
          </ac:spMkLst>
        </pc:spChg>
        <pc:spChg chg="add mod">
          <ac:chgData name="somesh bagadiya" userId="4c6a6a9030e3a7e6" providerId="LiveId" clId="{FDD23B55-8CE1-4F62-8B44-34427BFD57D9}" dt="2023-11-22T00:36:42.853" v="3249" actId="5793"/>
          <ac:spMkLst>
            <pc:docMk/>
            <pc:sldMk cId="1774628626" sldId="274"/>
            <ac:spMk id="4" creationId="{AC52BDD6-6860-B942-99E7-BD69DC1A6D02}"/>
          </ac:spMkLst>
        </pc:spChg>
      </pc:sldChg>
      <pc:sldChg chg="addSp delSp modSp new mod modNotesTx">
        <pc:chgData name="somesh bagadiya" userId="4c6a6a9030e3a7e6" providerId="LiveId" clId="{FDD23B55-8CE1-4F62-8B44-34427BFD57D9}" dt="2023-11-22T02:20:05.825" v="4248"/>
        <pc:sldMkLst>
          <pc:docMk/>
          <pc:sldMk cId="2772077166" sldId="275"/>
        </pc:sldMkLst>
        <pc:spChg chg="mod">
          <ac:chgData name="somesh bagadiya" userId="4c6a6a9030e3a7e6" providerId="LiveId" clId="{FDD23B55-8CE1-4F62-8B44-34427BFD57D9}" dt="2023-11-22T00:45:12.536" v="3283" actId="20577"/>
          <ac:spMkLst>
            <pc:docMk/>
            <pc:sldMk cId="2772077166" sldId="275"/>
            <ac:spMk id="2" creationId="{AE078BE0-324D-FECD-34DC-E0E181782D30}"/>
          </ac:spMkLst>
        </pc:spChg>
        <pc:spChg chg="del">
          <ac:chgData name="somesh bagadiya" userId="4c6a6a9030e3a7e6" providerId="LiveId" clId="{FDD23B55-8CE1-4F62-8B44-34427BFD57D9}" dt="2023-11-22T00:44:45.831" v="3253" actId="22"/>
          <ac:spMkLst>
            <pc:docMk/>
            <pc:sldMk cId="2772077166" sldId="275"/>
            <ac:spMk id="3" creationId="{9799A6A3-D432-2EF5-3FC2-10A6829C8E06}"/>
          </ac:spMkLst>
        </pc:spChg>
        <pc:picChg chg="add mod ord">
          <ac:chgData name="somesh bagadiya" userId="4c6a6a9030e3a7e6" providerId="LiveId" clId="{FDD23B55-8CE1-4F62-8B44-34427BFD57D9}" dt="2023-11-22T00:44:53.619" v="3255" actId="1076"/>
          <ac:picMkLst>
            <pc:docMk/>
            <pc:sldMk cId="2772077166" sldId="275"/>
            <ac:picMk id="5" creationId="{FFD56FA9-4DD1-5F3E-0B5D-2E658BED59EA}"/>
          </ac:picMkLst>
        </pc:picChg>
      </pc:sldChg>
      <pc:sldChg chg="addSp delSp modSp new mod">
        <pc:chgData name="somesh bagadiya" userId="4c6a6a9030e3a7e6" providerId="LiveId" clId="{FDD23B55-8CE1-4F62-8B44-34427BFD57D9}" dt="2023-11-22T00:46:19.726" v="3342" actId="14100"/>
        <pc:sldMkLst>
          <pc:docMk/>
          <pc:sldMk cId="1295838082" sldId="276"/>
        </pc:sldMkLst>
        <pc:spChg chg="mod">
          <ac:chgData name="somesh bagadiya" userId="4c6a6a9030e3a7e6" providerId="LiveId" clId="{FDD23B55-8CE1-4F62-8B44-34427BFD57D9}" dt="2023-11-22T00:46:19.726" v="3342" actId="14100"/>
          <ac:spMkLst>
            <pc:docMk/>
            <pc:sldMk cId="1295838082" sldId="276"/>
            <ac:spMk id="2" creationId="{DA082E88-328C-BCA7-27AF-4925FF2A172B}"/>
          </ac:spMkLst>
        </pc:spChg>
        <pc:spChg chg="del">
          <ac:chgData name="somesh bagadiya" userId="4c6a6a9030e3a7e6" providerId="LiveId" clId="{FDD23B55-8CE1-4F62-8B44-34427BFD57D9}" dt="2023-11-22T00:46:02.551" v="3338" actId="22"/>
          <ac:spMkLst>
            <pc:docMk/>
            <pc:sldMk cId="1295838082" sldId="276"/>
            <ac:spMk id="3" creationId="{C7B5BB78-A204-5CA9-EA9D-53D0ED7BCDD8}"/>
          </ac:spMkLst>
        </pc:spChg>
        <pc:picChg chg="add mod ord">
          <ac:chgData name="somesh bagadiya" userId="4c6a6a9030e3a7e6" providerId="LiveId" clId="{FDD23B55-8CE1-4F62-8B44-34427BFD57D9}" dt="2023-11-22T00:46:10.630" v="3340" actId="1076"/>
          <ac:picMkLst>
            <pc:docMk/>
            <pc:sldMk cId="1295838082" sldId="276"/>
            <ac:picMk id="5" creationId="{F5B4AAFE-7510-5C27-CAD7-4BE24D39E884}"/>
          </ac:picMkLst>
        </pc:picChg>
      </pc:sldChg>
      <pc:sldChg chg="addSp delSp modSp new mod modNotesTx">
        <pc:chgData name="somesh bagadiya" userId="4c6a6a9030e3a7e6" providerId="LiveId" clId="{FDD23B55-8CE1-4F62-8B44-34427BFD57D9}" dt="2023-11-22T02:53:09.812" v="4516"/>
        <pc:sldMkLst>
          <pc:docMk/>
          <pc:sldMk cId="1335537263" sldId="277"/>
        </pc:sldMkLst>
        <pc:spChg chg="mod">
          <ac:chgData name="somesh bagadiya" userId="4c6a6a9030e3a7e6" providerId="LiveId" clId="{FDD23B55-8CE1-4F62-8B44-34427BFD57D9}" dt="2023-11-22T01:18:27.651" v="3379" actId="20577"/>
          <ac:spMkLst>
            <pc:docMk/>
            <pc:sldMk cId="1335537263" sldId="277"/>
            <ac:spMk id="2" creationId="{7626E49E-BE6A-6674-BBEB-D219F038DE45}"/>
          </ac:spMkLst>
        </pc:spChg>
        <pc:spChg chg="del">
          <ac:chgData name="somesh bagadiya" userId="4c6a6a9030e3a7e6" providerId="LiveId" clId="{FDD23B55-8CE1-4F62-8B44-34427BFD57D9}" dt="2023-11-22T01:18:29.991" v="3380" actId="22"/>
          <ac:spMkLst>
            <pc:docMk/>
            <pc:sldMk cId="1335537263" sldId="277"/>
            <ac:spMk id="3" creationId="{786EF50B-64D5-014F-2355-4E046F00F467}"/>
          </ac:spMkLst>
        </pc:spChg>
        <pc:picChg chg="add mod ord">
          <ac:chgData name="somesh bagadiya" userId="4c6a6a9030e3a7e6" providerId="LiveId" clId="{FDD23B55-8CE1-4F62-8B44-34427BFD57D9}" dt="2023-11-22T01:18:37.812" v="3382" actId="1076"/>
          <ac:picMkLst>
            <pc:docMk/>
            <pc:sldMk cId="1335537263" sldId="277"/>
            <ac:picMk id="5" creationId="{6E0A79BA-F7CF-7B19-1318-36780F9067B0}"/>
          </ac:picMkLst>
        </pc:picChg>
      </pc:sldChg>
      <pc:sldChg chg="modSp new mod">
        <pc:chgData name="somesh bagadiya" userId="4c6a6a9030e3a7e6" providerId="LiveId" clId="{FDD23B55-8CE1-4F62-8B44-34427BFD57D9}" dt="2023-11-22T02:40:00.017" v="4391" actId="2711"/>
        <pc:sldMkLst>
          <pc:docMk/>
          <pc:sldMk cId="4223641011" sldId="278"/>
        </pc:sldMkLst>
        <pc:spChg chg="mod">
          <ac:chgData name="somesh bagadiya" userId="4c6a6a9030e3a7e6" providerId="LiveId" clId="{FDD23B55-8CE1-4F62-8B44-34427BFD57D9}" dt="2023-11-22T02:27:24.431" v="4329" actId="20577"/>
          <ac:spMkLst>
            <pc:docMk/>
            <pc:sldMk cId="4223641011" sldId="278"/>
            <ac:spMk id="2" creationId="{F56C2237-4A3D-6F67-95CE-BCDA0B0ADE65}"/>
          </ac:spMkLst>
        </pc:spChg>
        <pc:spChg chg="mod">
          <ac:chgData name="somesh bagadiya" userId="4c6a6a9030e3a7e6" providerId="LiveId" clId="{FDD23B55-8CE1-4F62-8B44-34427BFD57D9}" dt="2023-11-22T02:40:00.017" v="4391" actId="2711"/>
          <ac:spMkLst>
            <pc:docMk/>
            <pc:sldMk cId="4223641011" sldId="278"/>
            <ac:spMk id="3" creationId="{A840771B-6095-1177-DC1B-57B66E11BBB0}"/>
          </ac:spMkLst>
        </pc:spChg>
      </pc:sldChg>
      <pc:sldChg chg="addSp delSp modSp new mod">
        <pc:chgData name="somesh bagadiya" userId="4c6a6a9030e3a7e6" providerId="LiveId" clId="{FDD23B55-8CE1-4F62-8B44-34427BFD57D9}" dt="2023-11-22T02:28:43.500" v="4339" actId="1076"/>
        <pc:sldMkLst>
          <pc:docMk/>
          <pc:sldMk cId="3579603511" sldId="279"/>
        </pc:sldMkLst>
        <pc:spChg chg="mod">
          <ac:chgData name="somesh bagadiya" userId="4c6a6a9030e3a7e6" providerId="LiveId" clId="{FDD23B55-8CE1-4F62-8B44-34427BFD57D9}" dt="2023-11-22T02:28:34.137" v="4337" actId="20577"/>
          <ac:spMkLst>
            <pc:docMk/>
            <pc:sldMk cId="3579603511" sldId="279"/>
            <ac:spMk id="2" creationId="{4DF6B6E1-0EDD-1AFE-2D16-6118C46E0829}"/>
          </ac:spMkLst>
        </pc:spChg>
        <pc:spChg chg="del">
          <ac:chgData name="somesh bagadiya" userId="4c6a6a9030e3a7e6" providerId="LiveId" clId="{FDD23B55-8CE1-4F62-8B44-34427BFD57D9}" dt="2023-11-22T02:28:31.081" v="4330" actId="22"/>
          <ac:spMkLst>
            <pc:docMk/>
            <pc:sldMk cId="3579603511" sldId="279"/>
            <ac:spMk id="3" creationId="{E2DD0898-D4FA-ED2E-3535-05E8FE0B3239}"/>
          </ac:spMkLst>
        </pc:spChg>
        <pc:picChg chg="add mod ord">
          <ac:chgData name="somesh bagadiya" userId="4c6a6a9030e3a7e6" providerId="LiveId" clId="{FDD23B55-8CE1-4F62-8B44-34427BFD57D9}" dt="2023-11-22T02:28:43.500" v="4339" actId="1076"/>
          <ac:picMkLst>
            <pc:docMk/>
            <pc:sldMk cId="3579603511" sldId="279"/>
            <ac:picMk id="5" creationId="{05FB8729-72EC-FCA9-D04F-38F728E63880}"/>
          </ac:picMkLst>
        </pc:picChg>
      </pc:sldChg>
      <pc:sldChg chg="new del">
        <pc:chgData name="somesh bagadiya" userId="4c6a6a9030e3a7e6" providerId="LiveId" clId="{FDD23B55-8CE1-4F62-8B44-34427BFD57D9}" dt="2023-11-22T02:55:07.019" v="4519" actId="47"/>
        <pc:sldMkLst>
          <pc:docMk/>
          <pc:sldMk cId="1030886663" sldId="280"/>
        </pc:sldMkLst>
      </pc:sldChg>
      <pc:sldChg chg="modSp new mod">
        <pc:chgData name="somesh bagadiya" userId="4c6a6a9030e3a7e6" providerId="LiveId" clId="{FDD23B55-8CE1-4F62-8B44-34427BFD57D9}" dt="2023-11-22T02:55:46.993" v="4534" actId="255"/>
        <pc:sldMkLst>
          <pc:docMk/>
          <pc:sldMk cId="517298164" sldId="281"/>
        </pc:sldMkLst>
        <pc:spChg chg="mod">
          <ac:chgData name="somesh bagadiya" userId="4c6a6a9030e3a7e6" providerId="LiveId" clId="{FDD23B55-8CE1-4F62-8B44-34427BFD57D9}" dt="2023-11-22T02:55:46.993" v="4534" actId="255"/>
          <ac:spMkLst>
            <pc:docMk/>
            <pc:sldMk cId="517298164" sldId="281"/>
            <ac:spMk id="2" creationId="{F5835446-76F2-D54F-DC33-735E0017F22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0B72D-80A8-4CC0-BC95-311005E4206C}" type="datetimeFigureOut">
              <a:rPr lang="en-IN" smtClean="0"/>
              <a:t>20-11-2023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146E0-0138-4CCC-839E-A5010D76FBA5}" type="slidenum">
              <a:rPr lang="en-IN" smtClean="0"/>
              <a:t>‹#›</a:t>
            </a:fld>
            <a:endParaRPr lang="en-IN"/>
          </a:p>
        </p:txBody>
      </p:sp>
    </p:spTree>
    <p:extLst>
      <p:ext uri="{BB962C8B-B14F-4D97-AF65-F5344CB8AC3E}">
        <p14:creationId xmlns:p14="http://schemas.microsoft.com/office/powerpoint/2010/main" val="1091155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ettifos.com/product-prometheus#:~:text=different%20ITS%20channels-,OBU,-V2X%20On%2Dboard"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ettifos.com/product-prometheus#:~:text=V2X%20and%20DSRC*-,RSU,-V2X%20Roadside%20Uni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2</a:t>
            </a:fld>
            <a:endParaRPr lang="en-IN"/>
          </a:p>
        </p:txBody>
      </p:sp>
    </p:spTree>
    <p:extLst>
      <p:ext uri="{BB962C8B-B14F-4D97-AF65-F5344CB8AC3E}">
        <p14:creationId xmlns:p14="http://schemas.microsoft.com/office/powerpoint/2010/main" val="937593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examples</a:t>
            </a:r>
          </a:p>
          <a:p>
            <a:endParaRPr lang="en-US" dirty="0"/>
          </a:p>
          <a:p>
            <a:r>
              <a:rPr lang="en-US" dirty="0"/>
              <a:t>V2V can help you avoid crashes on the  crossroads</a:t>
            </a:r>
          </a:p>
          <a:p>
            <a:r>
              <a:rPr lang="en-US" dirty="0"/>
              <a:t>V2V can help guide cars when its safe to overtake</a:t>
            </a:r>
          </a:p>
          <a:p>
            <a:r>
              <a:rPr lang="en-US" dirty="0"/>
              <a:t>V2V can let other cars know that the traffic ahead has came to a sudden stop to avoid massive collisions</a:t>
            </a:r>
          </a:p>
          <a:p>
            <a:r>
              <a:rPr lang="en-IN" dirty="0"/>
              <a:t>V2V can let other cars know about the </a:t>
            </a:r>
            <a:r>
              <a:rPr lang="en-IN" dirty="0" err="1"/>
              <a:t>wheather</a:t>
            </a:r>
            <a:r>
              <a:rPr lang="en-IN" dirty="0"/>
              <a:t> and road condition ahead</a:t>
            </a:r>
          </a:p>
          <a:p>
            <a:r>
              <a:rPr lang="en-IN" dirty="0"/>
              <a:t>V2I can let the whole network know about the conditions so that appropriate actions can be taken to avoid accidents.</a:t>
            </a:r>
            <a:endParaRPr lang="en-US" dirty="0"/>
          </a:p>
        </p:txBody>
      </p:sp>
      <p:sp>
        <p:nvSpPr>
          <p:cNvPr id="4" name="Slide Number Placeholder 3"/>
          <p:cNvSpPr>
            <a:spLocks noGrp="1"/>
          </p:cNvSpPr>
          <p:nvPr>
            <p:ph type="sldNum" sz="quarter" idx="5"/>
          </p:nvPr>
        </p:nvSpPr>
        <p:spPr/>
        <p:txBody>
          <a:bodyPr/>
          <a:lstStyle/>
          <a:p>
            <a:fld id="{F02146E0-0138-4CCC-839E-A5010D76FBA5}" type="slidenum">
              <a:rPr lang="en-IN" smtClean="0"/>
              <a:t>12</a:t>
            </a:fld>
            <a:endParaRPr lang="en-IN"/>
          </a:p>
        </p:txBody>
      </p:sp>
    </p:spTree>
    <p:extLst>
      <p:ext uri="{BB962C8B-B14F-4D97-AF65-F5344CB8AC3E}">
        <p14:creationId xmlns:p14="http://schemas.microsoft.com/office/powerpoint/2010/main" val="225543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a temporary connection between n devices to communicate between nodes</a:t>
            </a:r>
          </a:p>
          <a:p>
            <a:endParaRPr lang="en-US" dirty="0"/>
          </a:p>
          <a:p>
            <a:endParaRPr lang="en-US" dirty="0"/>
          </a:p>
          <a:p>
            <a:r>
              <a:rPr lang="en-US" dirty="0"/>
              <a:t>2. Ad-Hoc Network between </a:t>
            </a:r>
            <a:r>
              <a:rPr lang="en-US" dirty="0" err="1"/>
              <a:t>vechicles</a:t>
            </a:r>
            <a:r>
              <a:rPr lang="en-US" dirty="0"/>
              <a:t> is termed as VANET. It has capability to transmit the data rapidly between nodes and change the network dynamically.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node?....nodes are the vehicles in the network for ex car bus bike pedestrian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used to transmit safety related </a:t>
            </a:r>
            <a:r>
              <a:rPr lang="en-US" dirty="0" err="1"/>
              <a:t>imformation</a:t>
            </a:r>
            <a:r>
              <a:rPr lang="en-US" dirty="0"/>
              <a:t> between different nodes.</a:t>
            </a:r>
          </a:p>
          <a:p>
            <a:endParaRPr lang="en-US" dirty="0"/>
          </a:p>
          <a:p>
            <a:endParaRPr lang="en-US" dirty="0"/>
          </a:p>
          <a:p>
            <a:endParaRPr lang="en-US" dirty="0"/>
          </a:p>
          <a:p>
            <a:r>
              <a:rPr lang="en-US" dirty="0"/>
              <a:t>There are two types of VANET’s in use</a:t>
            </a:r>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13</a:t>
            </a:fld>
            <a:endParaRPr lang="en-IN"/>
          </a:p>
        </p:txBody>
      </p:sp>
    </p:spTree>
    <p:extLst>
      <p:ext uri="{BB962C8B-B14F-4D97-AF65-F5344CB8AC3E}">
        <p14:creationId xmlns:p14="http://schemas.microsoft.com/office/powerpoint/2010/main" val="4201348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wfont_10329a_e95b26e036f541078264df2b7a051a23"/>
              </a:rPr>
              <a:t>DSRC is an IEEE (Institute of Electrical and Electronics Engineers) 802.11p-based WAVE technology that has been developed from standard Wi-Fi, specifically for use within the automotive and transportation sector.</a:t>
            </a:r>
          </a:p>
          <a:p>
            <a:endParaRPr lang="en-US" b="0" i="0" dirty="0">
              <a:solidFill>
                <a:srgbClr val="2A2A2A"/>
              </a:solidFill>
              <a:effectLst/>
              <a:latin typeface="wfont_10329a_e95b26e036f541078264df2b7a051a23"/>
            </a:endParaRPr>
          </a:p>
          <a:p>
            <a:r>
              <a:rPr lang="en-US" b="0" i="0" dirty="0">
                <a:solidFill>
                  <a:srgbClr val="2A2A2A"/>
                </a:solidFill>
                <a:effectLst/>
                <a:latin typeface="wfont_10329a_e95b26e036f541078264df2b7a051a23"/>
              </a:rPr>
              <a:t>DSRC uses WLAN technology to establish and create short range communication that allows vehicles to send and receive information. </a:t>
            </a:r>
          </a:p>
          <a:p>
            <a:endParaRPr lang="en-US" b="0" i="0" dirty="0">
              <a:solidFill>
                <a:srgbClr val="2A2A2A"/>
              </a:solidFill>
              <a:effectLst/>
              <a:latin typeface="wfont_10329a_e95b26e036f541078264df2b7a051a23"/>
            </a:endParaRPr>
          </a:p>
          <a:p>
            <a:r>
              <a:rPr lang="en-US" b="0" i="0" dirty="0">
                <a:solidFill>
                  <a:srgbClr val="2A2A2A"/>
                </a:solidFill>
                <a:effectLst/>
                <a:latin typeface="wfont_10329a_e95b26e036f541078264df2b7a051a23"/>
              </a:rPr>
              <a:t>DSRC was the first vehicle to everything communication standard </a:t>
            </a:r>
          </a:p>
          <a:p>
            <a:endParaRPr lang="en-US" b="0" i="0" dirty="0">
              <a:solidFill>
                <a:srgbClr val="2A2A2A"/>
              </a:solidFill>
              <a:effectLst/>
              <a:latin typeface="wfont_10329a_e95b26e036f541078264df2b7a051a23"/>
            </a:endParaRPr>
          </a:p>
          <a:p>
            <a:r>
              <a:rPr lang="en-US" b="0" i="0" dirty="0">
                <a:solidFill>
                  <a:srgbClr val="2A2A2A"/>
                </a:solidFill>
                <a:effectLst/>
                <a:latin typeface="wfont_10329a_e95b26e036f541078264df2b7a051a23"/>
              </a:rPr>
              <a:t>Developed by United States Federal Communications Commission (FCC) and has been developing for the past two decades. </a:t>
            </a:r>
          </a:p>
          <a:p>
            <a:endParaRPr lang="en-US" b="0" i="0" dirty="0">
              <a:solidFill>
                <a:srgbClr val="2A2A2A"/>
              </a:solidFill>
              <a:effectLst/>
              <a:latin typeface="wfont_10329a_e95b26e036f541078264df2b7a051a23"/>
            </a:endParaRPr>
          </a:p>
          <a:p>
            <a:pPr algn="l" rtl="0" fontAlgn="base"/>
            <a:r>
              <a:rPr lang="en-US" b="0" i="0" dirty="0">
                <a:solidFill>
                  <a:srgbClr val="2A2A2A"/>
                </a:solidFill>
                <a:effectLst/>
                <a:latin typeface="wfont_10329a_e95b26e036f541078264df2b7a051a23"/>
              </a:rPr>
              <a:t>the 5.9GHz spectrum band has been dedicated to intelligent transport systems to enable vehicular safety applications and ensure that DSRC communication is not affected by other devices or communications.</a:t>
            </a:r>
          </a:p>
          <a:p>
            <a:br>
              <a:rPr lang="en-US" b="0" i="0" dirty="0">
                <a:solidFill>
                  <a:srgbClr val="2A2A2A"/>
                </a:solidFill>
                <a:effectLst/>
                <a:latin typeface="wfont_10329a_e95b26e036f541078264df2b7a051a23"/>
              </a:rPr>
            </a:br>
            <a:r>
              <a:rPr lang="en-US" b="0" i="0" dirty="0">
                <a:solidFill>
                  <a:srgbClr val="2A2A2A"/>
                </a:solidFill>
                <a:effectLst/>
                <a:latin typeface="wfont_10329a_e95b26e036f541078264df2b7a051a23"/>
              </a:rPr>
              <a:t>DSRC relies on the use of </a:t>
            </a:r>
            <a:r>
              <a:rPr lang="en-US" b="0" i="0" u="sng" dirty="0">
                <a:effectLst/>
                <a:latin typeface="wfont_10329a_e95b26e036f541078264df2b7a051a23"/>
                <a:hlinkClick r:id="rId3"/>
              </a:rPr>
              <a:t>on-board units</a:t>
            </a:r>
            <a:r>
              <a:rPr lang="en-US" b="0" i="0" dirty="0">
                <a:solidFill>
                  <a:srgbClr val="2A2A2A"/>
                </a:solidFill>
                <a:effectLst/>
                <a:latin typeface="wfont_10329a_e95b26e036f541078264df2b7a051a23"/>
              </a:rPr>
              <a:t> in vehicles and </a:t>
            </a:r>
            <a:r>
              <a:rPr lang="en-US" b="0" i="0" u="sng" dirty="0">
                <a:effectLst/>
                <a:latin typeface="wfont_10329a_e95b26e036f541078264df2b7a051a23"/>
                <a:hlinkClick r:id="rId4"/>
              </a:rPr>
              <a:t>roadside units</a:t>
            </a:r>
            <a:r>
              <a:rPr lang="en-US" b="0" i="0" dirty="0">
                <a:solidFill>
                  <a:srgbClr val="2A2A2A"/>
                </a:solidFill>
                <a:effectLst/>
                <a:latin typeface="wfont_10329a_e95b26e036f541078264df2b7a051a23"/>
              </a:rPr>
              <a:t> on infrastructure to send and receive rapid short range basic safety messages using SAE J2735</a:t>
            </a:r>
            <a:r>
              <a:rPr lang="en-US" b="0" i="0" dirty="0">
                <a:solidFill>
                  <a:srgbClr val="FF0000"/>
                </a:solidFill>
                <a:effectLst/>
                <a:latin typeface="wfont_10329a_e95b26e036f541078264df2b7a051a23"/>
              </a:rPr>
              <a:t> </a:t>
            </a:r>
            <a:r>
              <a:rPr lang="en-US" b="0" i="0" dirty="0">
                <a:solidFill>
                  <a:srgbClr val="2A2A2A"/>
                </a:solidFill>
                <a:effectLst/>
                <a:latin typeface="wfont_10329a_e95b26e036f541078264df2b7a051a23"/>
              </a:rPr>
              <a:t>message sets without the need for a third party cellular network.</a:t>
            </a:r>
          </a:p>
          <a:p>
            <a:endParaRPr lang="en-US" b="0" i="0" dirty="0">
              <a:solidFill>
                <a:srgbClr val="2A2A2A"/>
              </a:solidFill>
              <a:effectLst/>
              <a:latin typeface="wfont_10329a_e95b26e036f541078264df2b7a051a23"/>
            </a:endParaRPr>
          </a:p>
          <a:p>
            <a:endParaRPr lang="en-US" b="0" i="0" dirty="0">
              <a:solidFill>
                <a:srgbClr val="2A2A2A"/>
              </a:solidFill>
              <a:effectLst/>
              <a:latin typeface="wfont_10329a_e95b26e036f541078264df2b7a051a23"/>
            </a:endParaRPr>
          </a:p>
          <a:p>
            <a:endParaRPr lang="en-US" b="0" i="0" dirty="0">
              <a:solidFill>
                <a:srgbClr val="2A2A2A"/>
              </a:solidFill>
              <a:effectLst/>
              <a:latin typeface="wfont_10329a_e95b26e036f541078264df2b7a051a23"/>
            </a:endParaRPr>
          </a:p>
          <a:p>
            <a:endParaRPr lang="en-US" b="0" i="0" dirty="0">
              <a:solidFill>
                <a:srgbClr val="2A2A2A"/>
              </a:solidFill>
              <a:effectLst/>
              <a:latin typeface="wfont_10329a_e95b26e036f541078264df2b7a051a23"/>
            </a:endParaRPr>
          </a:p>
          <a:p>
            <a:r>
              <a:rPr lang="en-US" b="0" i="0" dirty="0">
                <a:solidFill>
                  <a:srgbClr val="2A2A2A"/>
                </a:solidFill>
                <a:effectLst/>
                <a:latin typeface="wfont_10329a_e95b26e036f541078264df2b7a051a23"/>
              </a:rPr>
              <a:t>C-V2X:</a:t>
            </a:r>
          </a:p>
          <a:p>
            <a:endParaRPr lang="en-US" b="0" i="0" dirty="0">
              <a:solidFill>
                <a:srgbClr val="2A2A2A"/>
              </a:solidFill>
              <a:effectLst/>
              <a:latin typeface="wfont_10329a_e95b26e036f541078264df2b7a051a23"/>
            </a:endParaRPr>
          </a:p>
          <a:p>
            <a:r>
              <a:rPr lang="en-US" b="0" i="0" dirty="0">
                <a:solidFill>
                  <a:srgbClr val="2A2A2A"/>
                </a:solidFill>
                <a:effectLst/>
                <a:latin typeface="wfont_10329a_e95b26e036f541078264df2b7a051a23"/>
              </a:rPr>
              <a:t>C-V2X, standardized in 2017, is defined by 3GPP standards.</a:t>
            </a:r>
          </a:p>
          <a:p>
            <a:r>
              <a:rPr lang="en-US" b="0" i="0" dirty="0">
                <a:solidFill>
                  <a:srgbClr val="2A2A2A"/>
                </a:solidFill>
                <a:effectLst/>
                <a:latin typeface="wfont_10329a_e95b26e036f541078264df2b7a051a23"/>
              </a:rPr>
              <a:t>Like the DSRC standard, C-V2X uses the 5.9GHz band to transmit the necessary information to deliver basic safety messages between the entities on the road.</a:t>
            </a:r>
          </a:p>
          <a:p>
            <a:r>
              <a:rPr lang="en-US" b="0" i="0" dirty="0">
                <a:solidFill>
                  <a:srgbClr val="2A2A2A"/>
                </a:solidFill>
                <a:effectLst/>
                <a:latin typeface="wfont_10329a_e95b26e036f541078264df2b7a051a23"/>
              </a:rPr>
              <a:t>In addition to using the 5.9GHz band, C-V2X also makes use of existing cellular networks, forming vehicle-to-network (V2N) communication alongside V2V, V2I and V2P. </a:t>
            </a:r>
          </a:p>
          <a:p>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14</a:t>
            </a:fld>
            <a:endParaRPr lang="en-IN"/>
          </a:p>
        </p:txBody>
      </p:sp>
    </p:spTree>
    <p:extLst>
      <p:ext uri="{BB962C8B-B14F-4D97-AF65-F5344CB8AC3E}">
        <p14:creationId xmlns:p14="http://schemas.microsoft.com/office/powerpoint/2010/main" val="2582265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15</a:t>
            </a:fld>
            <a:endParaRPr lang="en-IN"/>
          </a:p>
        </p:txBody>
      </p:sp>
    </p:spTree>
    <p:extLst>
      <p:ext uri="{BB962C8B-B14F-4D97-AF65-F5344CB8AC3E}">
        <p14:creationId xmlns:p14="http://schemas.microsoft.com/office/powerpoint/2010/main" val="3189139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17</a:t>
            </a:fld>
            <a:endParaRPr lang="en-IN"/>
          </a:p>
        </p:txBody>
      </p:sp>
    </p:spTree>
    <p:extLst>
      <p:ext uri="{BB962C8B-B14F-4D97-AF65-F5344CB8AC3E}">
        <p14:creationId xmlns:p14="http://schemas.microsoft.com/office/powerpoint/2010/main" val="322285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Layer is the extension of </a:t>
            </a:r>
            <a:r>
              <a:rPr lang="en-US" dirty="0" err="1"/>
              <a:t>WiFi</a:t>
            </a:r>
            <a:r>
              <a:rPr lang="en-US" dirty="0"/>
              <a:t> wireless data transmission, adapted to transport</a:t>
            </a:r>
          </a:p>
          <a:p>
            <a:r>
              <a:rPr lang="en-US" dirty="0"/>
              <a:t>Both the link and MAC layers use standard protocols inherited from the classical wired communications.</a:t>
            </a:r>
          </a:p>
          <a:p>
            <a:r>
              <a:rPr lang="en-US" dirty="0"/>
              <a:t>Geo Networking layer will combine the geological position of the object with the message. </a:t>
            </a:r>
            <a:r>
              <a:rPr lang="en-IN" dirty="0"/>
              <a:t>GPS coordinates</a:t>
            </a:r>
          </a:p>
          <a:p>
            <a:endParaRPr lang="en-IN" dirty="0"/>
          </a:p>
          <a:p>
            <a:r>
              <a:rPr lang="en-US" dirty="0"/>
              <a:t>This implies two facts: first, all DSRC units must equip a GPS receiver;</a:t>
            </a:r>
            <a:endParaRPr lang="en-IN" dirty="0"/>
          </a:p>
          <a:p>
            <a:r>
              <a:rPr lang="en-US" dirty="0"/>
              <a:t>all packets will be sent to all users in range, but its use will be restricted to a geographic location specified in the data packet itself.</a:t>
            </a:r>
            <a:r>
              <a:rPr lang="en-IN" dirty="0"/>
              <a:t> </a:t>
            </a:r>
            <a:r>
              <a:rPr lang="en-US" dirty="0"/>
              <a:t>This behavior is called </a:t>
            </a:r>
            <a:r>
              <a:rPr lang="en-US" dirty="0" err="1"/>
              <a:t>geobroadcast</a:t>
            </a:r>
            <a:r>
              <a:rPr lang="en-US" dirty="0"/>
              <a:t>. </a:t>
            </a:r>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18</a:t>
            </a:fld>
            <a:endParaRPr lang="en-IN"/>
          </a:p>
        </p:txBody>
      </p:sp>
    </p:spTree>
    <p:extLst>
      <p:ext uri="{BB962C8B-B14F-4D97-AF65-F5344CB8AC3E}">
        <p14:creationId xmlns:p14="http://schemas.microsoft.com/office/powerpoint/2010/main" val="271705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20</a:t>
            </a:fld>
            <a:endParaRPr lang="en-IN"/>
          </a:p>
        </p:txBody>
      </p:sp>
    </p:spTree>
    <p:extLst>
      <p:ext uri="{BB962C8B-B14F-4D97-AF65-F5344CB8AC3E}">
        <p14:creationId xmlns:p14="http://schemas.microsoft.com/office/powerpoint/2010/main" val="3442601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22</a:t>
            </a:fld>
            <a:endParaRPr lang="en-IN"/>
          </a:p>
        </p:txBody>
      </p:sp>
    </p:spTree>
    <p:extLst>
      <p:ext uri="{BB962C8B-B14F-4D97-AF65-F5344CB8AC3E}">
        <p14:creationId xmlns:p14="http://schemas.microsoft.com/office/powerpoint/2010/main" val="1748350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23</a:t>
            </a:fld>
            <a:endParaRPr lang="en-IN"/>
          </a:p>
        </p:txBody>
      </p:sp>
    </p:spTree>
    <p:extLst>
      <p:ext uri="{BB962C8B-B14F-4D97-AF65-F5344CB8AC3E}">
        <p14:creationId xmlns:p14="http://schemas.microsoft.com/office/powerpoint/2010/main" val="1187074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600" b="1" i="0" dirty="0" err="1">
                <a:effectLst/>
                <a:latin typeface="Söhne"/>
              </a:rPr>
              <a:t>Adas</a:t>
            </a:r>
            <a:r>
              <a:rPr lang="en-US" sz="1600" b="1" i="0" dirty="0">
                <a:effectLst/>
                <a:latin typeface="Söhne"/>
              </a:rPr>
              <a:t> provides us features like.</a:t>
            </a:r>
          </a:p>
          <a:p>
            <a:pPr algn="l">
              <a:buFont typeface="+mj-lt"/>
              <a:buAutoNum type="arabicPeriod"/>
            </a:pPr>
            <a:endParaRPr lang="en-US" sz="1600" b="1" i="0" dirty="0">
              <a:effectLst/>
              <a:latin typeface="Söhne"/>
            </a:endParaRPr>
          </a:p>
          <a:p>
            <a:pPr algn="l">
              <a:buFont typeface="+mj-lt"/>
              <a:buAutoNum type="arabicPeriod"/>
            </a:pPr>
            <a:r>
              <a:rPr lang="en-US" sz="1600" b="1" i="0" dirty="0">
                <a:effectLst/>
                <a:latin typeface="Söhne"/>
              </a:rPr>
              <a:t>Enhanced Safety:</a:t>
            </a:r>
            <a:r>
              <a:rPr lang="en-US" sz="1600" b="0" i="0" dirty="0">
                <a:effectLst/>
                <a:latin typeface="Söhne"/>
              </a:rPr>
              <a:t> Reduce accidents attributed to human error through the implementation of Advanced Driver Assistance Systems (ADAS), promoting a safer driving environment.</a:t>
            </a:r>
          </a:p>
          <a:p>
            <a:pPr algn="l">
              <a:buFont typeface="+mj-lt"/>
              <a:buAutoNum type="arabicPeriod"/>
            </a:pPr>
            <a:r>
              <a:rPr lang="en-US" sz="1600" b="1" i="0" dirty="0">
                <a:effectLst/>
                <a:latin typeface="Söhne"/>
              </a:rPr>
              <a:t>Optimized Fuel Efficiency:</a:t>
            </a:r>
            <a:r>
              <a:rPr lang="en-US" sz="1600" b="0" i="0" dirty="0">
                <a:effectLst/>
                <a:latin typeface="Söhne"/>
              </a:rPr>
              <a:t> Utilize ADAS features like adaptive cruise control and predictive cruise control to optimize vehicle fuel consumption, contributing to cost savings and environmental sustainability.</a:t>
            </a:r>
          </a:p>
          <a:p>
            <a:pPr algn="l">
              <a:buFont typeface="+mj-lt"/>
              <a:buAutoNum type="arabicPeriod"/>
            </a:pPr>
            <a:r>
              <a:rPr lang="en-US" sz="1600" b="1" i="0" dirty="0">
                <a:effectLst/>
                <a:latin typeface="Söhne"/>
              </a:rPr>
              <a:t>Smart Route Optimization:</a:t>
            </a:r>
            <a:r>
              <a:rPr lang="en-US" sz="1600" b="0" i="0" dirty="0">
                <a:effectLst/>
                <a:latin typeface="Söhne"/>
              </a:rPr>
              <a:t> Implement ADAS-driven navigation systems to intelligently choose routes, minimizing fuel usage and travel time, making every journey more efficient.</a:t>
            </a:r>
          </a:p>
          <a:p>
            <a:pPr algn="l">
              <a:buFont typeface="+mj-lt"/>
              <a:buAutoNum type="arabicPeriod"/>
            </a:pPr>
            <a:r>
              <a:rPr lang="en-US" sz="1600" b="1" i="0" dirty="0">
                <a:effectLst/>
                <a:latin typeface="Söhne"/>
              </a:rPr>
              <a:t>Stress Reduction in Traffic:</a:t>
            </a:r>
            <a:r>
              <a:rPr lang="en-US" sz="1600" b="0" i="0" dirty="0">
                <a:effectLst/>
                <a:latin typeface="Söhne"/>
              </a:rPr>
              <a:t> ADAS technologies, including traffic jam assist, alleviate the stress of driving in congested conditions, enhancing the overall driving experience.</a:t>
            </a:r>
          </a:p>
          <a:p>
            <a:pPr algn="l">
              <a:buFont typeface="+mj-lt"/>
              <a:buAutoNum type="arabicPeriod"/>
            </a:pPr>
            <a:r>
              <a:rPr lang="en-US" sz="1600" b="1" i="0" dirty="0">
                <a:effectLst/>
                <a:latin typeface="Söhne"/>
              </a:rPr>
              <a:t>Next-Level Convenience:</a:t>
            </a:r>
            <a:r>
              <a:rPr lang="en-US" sz="1600" b="0" i="0" dirty="0">
                <a:effectLst/>
                <a:latin typeface="Söhne"/>
              </a:rPr>
              <a:t> Enjoy the benefits of connected vehicle technologies that provide real-time traffic updates and road condition information, offering a more convenient and informed driving experience.</a:t>
            </a:r>
          </a:p>
          <a:p>
            <a:pPr algn="l">
              <a:buFont typeface="+mj-lt"/>
              <a:buAutoNum type="arabicPeriod"/>
            </a:pPr>
            <a:r>
              <a:rPr lang="en-US" sz="1600" b="1" i="0" dirty="0">
                <a:effectLst/>
                <a:latin typeface="Söhne"/>
              </a:rPr>
              <a:t>Future-Ready Mobility:</a:t>
            </a:r>
            <a:r>
              <a:rPr lang="en-US" sz="1600" b="0" i="0" dirty="0">
                <a:effectLst/>
                <a:latin typeface="Söhne"/>
              </a:rPr>
              <a:t> Embrace ADAS as a stepping stone toward the development of autonomous vehicles, laying the groundwork for a future of safer, more efficient, and stress-free transportation.</a:t>
            </a:r>
          </a:p>
          <a:p>
            <a:endParaRPr lang="en-IN" sz="1600" dirty="0"/>
          </a:p>
        </p:txBody>
      </p:sp>
      <p:sp>
        <p:nvSpPr>
          <p:cNvPr id="4" name="Slide Number Placeholder 3"/>
          <p:cNvSpPr>
            <a:spLocks noGrp="1"/>
          </p:cNvSpPr>
          <p:nvPr>
            <p:ph type="sldNum" sz="quarter" idx="5"/>
          </p:nvPr>
        </p:nvSpPr>
        <p:spPr/>
        <p:txBody>
          <a:bodyPr/>
          <a:lstStyle/>
          <a:p>
            <a:fld id="{F02146E0-0138-4CCC-839E-A5010D76FBA5}" type="slidenum">
              <a:rPr lang="en-IN" smtClean="0"/>
              <a:t>3</a:t>
            </a:fld>
            <a:endParaRPr lang="en-IN"/>
          </a:p>
        </p:txBody>
      </p:sp>
    </p:spTree>
    <p:extLst>
      <p:ext uri="{BB962C8B-B14F-4D97-AF65-F5344CB8AC3E}">
        <p14:creationId xmlns:p14="http://schemas.microsoft.com/office/powerpoint/2010/main" val="293963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be talking about both in detail in later slide, but for now</a:t>
            </a:r>
          </a:p>
          <a:p>
            <a:endParaRPr lang="en-US" dirty="0"/>
          </a:p>
          <a:p>
            <a:pPr marL="228600" indent="-228600">
              <a:buAutoNum type="arabicPeriod"/>
            </a:pPr>
            <a:r>
              <a:rPr lang="en-US" b="0" i="0" dirty="0">
                <a:solidFill>
                  <a:srgbClr val="ECECF1"/>
                </a:solidFill>
                <a:effectLst/>
                <a:latin typeface="Söhne"/>
              </a:rPr>
              <a:t>enables the vehicle to "see" and interpret its surroundings. This technology, often utilizing cameras, radar, and sensors, enhances the accuracy of ADAS features, making them more responsive to the driving environment. </a:t>
            </a:r>
          </a:p>
          <a:p>
            <a:pPr marL="228600" indent="-228600">
              <a:buAutoNum type="arabicPeriod"/>
            </a:pPr>
            <a:r>
              <a:rPr lang="en-US" b="0" i="0" dirty="0">
                <a:solidFill>
                  <a:srgbClr val="ECECF1"/>
                </a:solidFill>
                <a:effectLst/>
                <a:latin typeface="Söhne"/>
              </a:rPr>
              <a:t>Embrace the power of communication systems between vehicles and infrastructure, enables real-time data exchange, facilitating improved traffic management, enhanced safety, and more efficient navigation. By fostering communication between vehicles and infrastructure elements such as traffic signals and road networks, ADAS becomes more responsive and adaptive, paving the way for a connected and intelligent transportation ecosystem.</a:t>
            </a:r>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4</a:t>
            </a:fld>
            <a:endParaRPr lang="en-IN"/>
          </a:p>
        </p:txBody>
      </p:sp>
    </p:spTree>
    <p:extLst>
      <p:ext uri="{BB962C8B-B14F-4D97-AF65-F5344CB8AC3E}">
        <p14:creationId xmlns:p14="http://schemas.microsoft.com/office/powerpoint/2010/main" val="363032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Object Detection and Recognition:</a:t>
            </a:r>
            <a:r>
              <a:rPr lang="en-US" b="0" i="0" dirty="0">
                <a:effectLst/>
                <a:latin typeface="Söhne"/>
              </a:rPr>
              <a:t> The system identifies and categorizes objects in the vehicle's environment, such as other vehicles, pedestrians, cyclists, road signs, and obstacles.</a:t>
            </a:r>
          </a:p>
          <a:p>
            <a:pPr algn="l">
              <a:buFont typeface="+mj-lt"/>
              <a:buAutoNum type="arabicPeriod"/>
            </a:pPr>
            <a:r>
              <a:rPr lang="en-US" b="1" i="0" dirty="0">
                <a:effectLst/>
                <a:latin typeface="Söhne"/>
              </a:rPr>
              <a:t>Lane Tracking:</a:t>
            </a:r>
            <a:r>
              <a:rPr lang="en-US" b="0" i="0" dirty="0">
                <a:effectLst/>
                <a:latin typeface="Söhne"/>
              </a:rPr>
              <a:t> It monitors the vehicle's position within its lane and tracks lane boundaries. This information is crucial for features like Lane Departure Warning and Lane-Keeping Assist.</a:t>
            </a:r>
          </a:p>
          <a:p>
            <a:pPr algn="l">
              <a:buFont typeface="+mj-lt"/>
              <a:buAutoNum type="arabicPeriod"/>
            </a:pPr>
            <a:r>
              <a:rPr lang="en-US" b="1" i="0" dirty="0">
                <a:effectLst/>
                <a:latin typeface="Söhne"/>
              </a:rPr>
              <a:t>Collision Avoidance:</a:t>
            </a:r>
            <a:r>
              <a:rPr lang="en-US" b="0" i="0" dirty="0">
                <a:effectLst/>
                <a:latin typeface="Söhne"/>
              </a:rPr>
              <a:t> The system assesses the risk of collisions by continuously monitoring the distance and relative speed between the vehicle and other objects. In the event of an impending collision, the system may trigger safety mechanisms, such as Automatic Emergency Braking.</a:t>
            </a:r>
          </a:p>
          <a:p>
            <a:pPr algn="l">
              <a:buFont typeface="+mj-lt"/>
              <a:buAutoNum type="arabicPeriod"/>
            </a:pPr>
            <a:r>
              <a:rPr lang="en-US" b="1" i="0" dirty="0">
                <a:effectLst/>
                <a:latin typeface="Söhne"/>
              </a:rPr>
              <a:t>Traffic Sign Recognition:</a:t>
            </a:r>
            <a:r>
              <a:rPr lang="en-US" b="0" i="0" dirty="0">
                <a:effectLst/>
                <a:latin typeface="Söhne"/>
              </a:rPr>
              <a:t> It recognizes and interprets traffic signs, including speed limits, stop signs, and other regulatory signs. This information can be used to provide real-time alerts to the driver.</a:t>
            </a:r>
          </a:p>
          <a:p>
            <a:pPr algn="l">
              <a:buFont typeface="+mj-lt"/>
              <a:buAutoNum type="arabicPeriod"/>
            </a:pPr>
            <a:r>
              <a:rPr lang="en-US" b="1" i="0" dirty="0">
                <a:effectLst/>
                <a:latin typeface="Söhne"/>
              </a:rPr>
              <a:t>Adaptive Cruise Control (ACC):</a:t>
            </a:r>
            <a:r>
              <a:rPr lang="en-US" b="0" i="0" dirty="0">
                <a:effectLst/>
                <a:latin typeface="Söhne"/>
              </a:rPr>
              <a:t> For vehicles equipped with ACC, the perception system helps maintain a safe following distance by detecting the speed and position of vehicles ahead.</a:t>
            </a:r>
          </a:p>
          <a:p>
            <a:pPr algn="l">
              <a:buFont typeface="+mj-lt"/>
              <a:buAutoNum type="arabicPeriod"/>
            </a:pPr>
            <a:r>
              <a:rPr lang="en-US" b="1" i="0" dirty="0">
                <a:effectLst/>
                <a:latin typeface="Söhne"/>
              </a:rPr>
              <a:t>Pedestrian Detection:</a:t>
            </a:r>
            <a:r>
              <a:rPr lang="en-US" b="0" i="0" dirty="0">
                <a:effectLst/>
                <a:latin typeface="Söhne"/>
              </a:rPr>
              <a:t> The system is capable of identifying pedestrians near the vehicle, providing critical information for pedestrian safety features and collision avoidance systems.</a:t>
            </a:r>
          </a:p>
          <a:p>
            <a:pPr algn="l">
              <a:buFont typeface="+mj-lt"/>
              <a:buAutoNum type="arabicPeriod"/>
            </a:pPr>
            <a:r>
              <a:rPr lang="en-US" b="1" i="0" dirty="0">
                <a:effectLst/>
                <a:latin typeface="Söhne"/>
              </a:rPr>
              <a:t>Cross Traffic Alert:</a:t>
            </a:r>
            <a:r>
              <a:rPr lang="en-US" b="0" i="0" dirty="0">
                <a:effectLst/>
                <a:latin typeface="Söhne"/>
              </a:rPr>
              <a:t> It detects oncoming traffic from the side, especially when the vehicle is backing out of parking spaces, helping to prevent collisions in situations with limited visibility.</a:t>
            </a:r>
          </a:p>
          <a:p>
            <a:pPr algn="l">
              <a:buFont typeface="+mj-lt"/>
              <a:buAutoNum type="arabicPeriod"/>
            </a:pPr>
            <a:r>
              <a:rPr lang="en-US" b="1" i="0" dirty="0">
                <a:effectLst/>
                <a:latin typeface="Söhne"/>
              </a:rPr>
              <a:t>Environmental Monitoring:</a:t>
            </a:r>
            <a:r>
              <a:rPr lang="en-US" b="0" i="0" dirty="0">
                <a:effectLst/>
                <a:latin typeface="Söhne"/>
              </a:rPr>
              <a:t> The system assesses environmental conditions, such as weather and lighting, to adapt the vehicle's behavior and optimize the performance of safety features.</a:t>
            </a:r>
          </a:p>
          <a:p>
            <a:pPr algn="l">
              <a:buFont typeface="+mj-lt"/>
              <a:buAutoNum type="arabicPeriod"/>
            </a:pPr>
            <a:r>
              <a:rPr lang="en-US" b="1" i="0" dirty="0">
                <a:effectLst/>
                <a:latin typeface="Söhne"/>
              </a:rPr>
              <a:t>Data Fusion:</a:t>
            </a:r>
            <a:r>
              <a:rPr lang="en-US" b="0" i="0" dirty="0">
                <a:effectLst/>
                <a:latin typeface="Söhne"/>
              </a:rPr>
              <a:t> By integrating data from various sensors, such as cameras, radar, and lidar, the perception system creates a comprehensive and accurate representation of the vehicle's surroundings. This data fusion enhances the reliability and effectiveness of the ADAS features.</a:t>
            </a:r>
          </a:p>
          <a:p>
            <a:pPr algn="l">
              <a:buFont typeface="+mj-lt"/>
              <a:buAutoNum type="arabicPeriod"/>
            </a:pPr>
            <a:r>
              <a:rPr lang="en-US" b="1" i="0" dirty="0">
                <a:effectLst/>
                <a:latin typeface="Söhne"/>
              </a:rPr>
              <a:t>Driver Monitoring:</a:t>
            </a:r>
            <a:r>
              <a:rPr lang="en-US" b="0" i="0" dirty="0">
                <a:effectLst/>
                <a:latin typeface="Söhne"/>
              </a:rPr>
              <a:t> Some perception systems include features for monitoring the driver's behavior, such as detecting signs of drowsiness or distraction, to enhance overall safety.</a:t>
            </a:r>
          </a:p>
          <a:p>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6</a:t>
            </a:fld>
            <a:endParaRPr lang="en-IN"/>
          </a:p>
        </p:txBody>
      </p:sp>
    </p:spTree>
    <p:extLst>
      <p:ext uri="{BB962C8B-B14F-4D97-AF65-F5344CB8AC3E}">
        <p14:creationId xmlns:p14="http://schemas.microsoft.com/office/powerpoint/2010/main" val="2777764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onboard perceptions system is responsible for various applications, Ill be discussing few in depth</a:t>
            </a:r>
          </a:p>
          <a:p>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7</a:t>
            </a:fld>
            <a:endParaRPr lang="en-IN"/>
          </a:p>
        </p:txBody>
      </p:sp>
    </p:spTree>
    <p:extLst>
      <p:ext uri="{BB962C8B-B14F-4D97-AF65-F5344CB8AC3E}">
        <p14:creationId xmlns:p14="http://schemas.microsoft.com/office/powerpoint/2010/main" val="1607044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Lane Tracking.</a:t>
            </a:r>
          </a:p>
          <a:p>
            <a:endParaRPr lang="en-US" dirty="0"/>
          </a:p>
          <a:p>
            <a:pPr marL="228600" indent="-228600">
              <a:buAutoNum type="arabicPeriod"/>
            </a:pPr>
            <a:r>
              <a:rPr lang="en-US" dirty="0"/>
              <a:t>Take input from the Camera</a:t>
            </a:r>
          </a:p>
          <a:p>
            <a:pPr marL="228600" indent="-228600">
              <a:buAutoNum type="arabicPeriod"/>
            </a:pPr>
            <a:r>
              <a:rPr lang="en-US" dirty="0"/>
              <a:t>Turn the image to a gray scale image</a:t>
            </a:r>
          </a:p>
          <a:p>
            <a:pPr marL="228600" indent="-228600">
              <a:buAutoNum type="arabicPeriod"/>
            </a:pPr>
            <a:r>
              <a:rPr lang="en-US" dirty="0"/>
              <a:t>Determine the region of interest generally assume it to be </a:t>
            </a:r>
            <a:r>
              <a:rPr lang="en-US" dirty="0" err="1"/>
              <a:t>upto</a:t>
            </a:r>
            <a:r>
              <a:rPr lang="en-US" dirty="0"/>
              <a:t> 10-15 meters ahead of the car</a:t>
            </a:r>
          </a:p>
          <a:p>
            <a:pPr marL="228600" indent="-228600">
              <a:buAutoNum type="arabicPeriod"/>
            </a:pPr>
            <a:r>
              <a:rPr lang="en-US" dirty="0"/>
              <a:t>Adjust the white intensity to identify the lanes</a:t>
            </a:r>
          </a:p>
          <a:p>
            <a:pPr marL="228600" indent="-228600">
              <a:buAutoNum type="arabicPeriod"/>
            </a:pPr>
            <a:r>
              <a:rPr lang="en-US" dirty="0"/>
              <a:t>There are various ways to detect the lanes.</a:t>
            </a:r>
          </a:p>
          <a:p>
            <a:pPr marL="228600" indent="-228600">
              <a:buAutoNum type="arabicPeriod"/>
            </a:pPr>
            <a:r>
              <a:rPr lang="en-US" dirty="0"/>
              <a:t>First thing to do is perspective wrap the image then set the white intensity.</a:t>
            </a:r>
          </a:p>
          <a:p>
            <a:pPr marL="228600" indent="-228600">
              <a:buAutoNum type="arabicPeriod"/>
            </a:pPr>
            <a:r>
              <a:rPr lang="en-US" b="0" i="0" dirty="0">
                <a:solidFill>
                  <a:srgbClr val="ECECF1"/>
                </a:solidFill>
                <a:effectLst/>
                <a:latin typeface="Söhne"/>
              </a:rPr>
              <a:t>Once the lane is identified, we can determine the lane's center and ensure that the vehicle remains positioned at the center of the lane.</a:t>
            </a:r>
            <a:endParaRPr lang="en-US" dirty="0"/>
          </a:p>
          <a:p>
            <a:pPr marL="228600" indent="-228600">
              <a:buAutoNum type="arabicPeriod"/>
            </a:pPr>
            <a:endParaRPr lang="en-US" dirty="0"/>
          </a:p>
          <a:p>
            <a:pPr marL="228600" indent="-228600">
              <a:buAutoNum type="arabicPeriod"/>
            </a:pPr>
            <a:r>
              <a:rPr lang="en-US" dirty="0"/>
              <a:t>We can use this to alert user to keep the car centered in the lane or even automate the car to maintain the center of the lane.</a:t>
            </a:r>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8</a:t>
            </a:fld>
            <a:endParaRPr lang="en-IN"/>
          </a:p>
        </p:txBody>
      </p:sp>
    </p:spTree>
    <p:extLst>
      <p:ext uri="{BB962C8B-B14F-4D97-AF65-F5344CB8AC3E}">
        <p14:creationId xmlns:p14="http://schemas.microsoft.com/office/powerpoint/2010/main" val="411297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F1"/>
                </a:solidFill>
                <a:effectLst/>
                <a:latin typeface="Söhne"/>
              </a:rPr>
              <a:t>We need continuous 360 deg </a:t>
            </a:r>
            <a:r>
              <a:rPr lang="en-US" b="1" i="0" dirty="0" err="1">
                <a:solidFill>
                  <a:srgbClr val="ECECF1"/>
                </a:solidFill>
                <a:effectLst/>
                <a:latin typeface="Söhne"/>
              </a:rPr>
              <a:t>survelience</a:t>
            </a:r>
            <a:r>
              <a:rPr lang="en-US" b="1" i="0" dirty="0">
                <a:solidFill>
                  <a:srgbClr val="ECECF1"/>
                </a:solidFill>
                <a:effectLst/>
                <a:latin typeface="Söhne"/>
              </a:rPr>
              <a:t> around the car for collision avoidance. </a:t>
            </a:r>
          </a:p>
          <a:p>
            <a:endParaRPr lang="en-IN" dirty="0"/>
          </a:p>
          <a:p>
            <a:pPr algn="l">
              <a:buFont typeface="+mj-lt"/>
              <a:buAutoNum type="arabicPeriod"/>
            </a:pPr>
            <a:r>
              <a:rPr lang="en-US" b="1" i="0" dirty="0">
                <a:effectLst/>
                <a:latin typeface="Söhne"/>
              </a:rPr>
              <a:t>Data Acquisition and Processing:</a:t>
            </a:r>
            <a:endParaRPr lang="en-US" b="0" i="0" dirty="0">
              <a:effectLst/>
              <a:latin typeface="Söhne"/>
            </a:endParaRPr>
          </a:p>
          <a:p>
            <a:pPr marL="742950" lvl="1" indent="-285750" algn="l">
              <a:buFont typeface="+mj-lt"/>
              <a:buAutoNum type="arabicPeriod"/>
            </a:pPr>
            <a:r>
              <a:rPr lang="en-US" b="0" i="0" dirty="0">
                <a:effectLst/>
                <a:latin typeface="Söhne"/>
              </a:rPr>
              <a:t>Collect data from the sensors in real-time, including information about the distance to objects, their speed, and their relative positions.</a:t>
            </a:r>
          </a:p>
          <a:p>
            <a:pPr marL="742950" lvl="1" indent="-285750" algn="l">
              <a:buFont typeface="+mj-lt"/>
              <a:buAutoNum type="arabicPeriod"/>
            </a:pPr>
            <a:r>
              <a:rPr lang="en-US" b="0" i="0" dirty="0">
                <a:effectLst/>
                <a:latin typeface="Söhne"/>
              </a:rPr>
              <a:t>Process the sensor data</a:t>
            </a:r>
          </a:p>
          <a:p>
            <a:pPr algn="l">
              <a:buFont typeface="+mj-lt"/>
              <a:buAutoNum type="arabicPeriod"/>
            </a:pPr>
            <a:r>
              <a:rPr lang="en-US" b="1" i="0" dirty="0">
                <a:effectLst/>
                <a:latin typeface="Söhne"/>
              </a:rPr>
              <a:t>Object Detection and Recognition:</a:t>
            </a:r>
            <a:endParaRPr lang="en-US" b="0" i="0" dirty="0">
              <a:effectLst/>
              <a:latin typeface="Söhne"/>
            </a:endParaRPr>
          </a:p>
          <a:p>
            <a:pPr marL="742950" lvl="1" indent="-285750" algn="l">
              <a:buFont typeface="+mj-lt"/>
              <a:buAutoNum type="arabicPeriod"/>
            </a:pPr>
            <a:r>
              <a:rPr lang="en-US" b="0" i="0" dirty="0">
                <a:effectLst/>
                <a:latin typeface="Söhne"/>
              </a:rPr>
              <a:t>Implement algorithms that can detect and recognize various objects, including vehicles, pedestrians, cyclists, and obstacles.</a:t>
            </a:r>
          </a:p>
          <a:p>
            <a:pPr marL="742950" lvl="1" indent="-285750" algn="l">
              <a:buFont typeface="+mj-lt"/>
              <a:buAutoNum type="arabicPeriod"/>
            </a:pPr>
            <a:r>
              <a:rPr lang="en-US" b="0" i="0" dirty="0">
                <a:effectLst/>
                <a:latin typeface="Söhne"/>
              </a:rPr>
              <a:t>Classify objects based on their characteristics to assess collision risk and severity.</a:t>
            </a:r>
          </a:p>
          <a:p>
            <a:endParaRPr lang="en-IN" dirty="0"/>
          </a:p>
          <a:p>
            <a:pPr algn="l"/>
            <a:r>
              <a:rPr lang="en-US" b="1" i="0" dirty="0">
                <a:solidFill>
                  <a:srgbClr val="ECECF1"/>
                </a:solidFill>
                <a:effectLst/>
                <a:latin typeface="Söhne"/>
              </a:rPr>
              <a:t>Risk Assessment and Decision-Making:</a:t>
            </a:r>
            <a:endParaRPr lang="en-US" b="0" i="0" dirty="0">
              <a:solidFill>
                <a:srgbClr val="ECECF1"/>
              </a:solidFill>
              <a:effectLst/>
              <a:latin typeface="Söhne"/>
            </a:endParaRPr>
          </a:p>
          <a:p>
            <a:pPr algn="l">
              <a:buFont typeface="Arial" panose="020B0604020202020204" pitchFamily="34" charset="0"/>
              <a:buChar char="•"/>
            </a:pPr>
            <a:r>
              <a:rPr lang="en-US" b="0" i="0" dirty="0">
                <a:solidFill>
                  <a:srgbClr val="ECECF1"/>
                </a:solidFill>
                <a:effectLst/>
                <a:latin typeface="Söhne"/>
              </a:rPr>
              <a:t>Develop algorithms that assess the level of collision risk based on the data collected.</a:t>
            </a:r>
          </a:p>
          <a:p>
            <a:pPr algn="l">
              <a:buFont typeface="Arial" panose="020B0604020202020204" pitchFamily="34" charset="0"/>
              <a:buChar char="•"/>
            </a:pPr>
            <a:r>
              <a:rPr lang="en-US" b="0" i="0" dirty="0">
                <a:solidFill>
                  <a:srgbClr val="ECECF1"/>
                </a:solidFill>
                <a:effectLst/>
                <a:latin typeface="Söhne"/>
              </a:rPr>
              <a:t>Determine appropriate actions, such as providing warnings to the driver or triggering autonomous intervention.</a:t>
            </a:r>
          </a:p>
          <a:p>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9</a:t>
            </a:fld>
            <a:endParaRPr lang="en-IN"/>
          </a:p>
        </p:txBody>
      </p:sp>
    </p:spTree>
    <p:extLst>
      <p:ext uri="{BB962C8B-B14F-4D97-AF65-F5344CB8AC3E}">
        <p14:creationId xmlns:p14="http://schemas.microsoft.com/office/powerpoint/2010/main" val="626800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Cruise control is similar to the normal cruise control but smart.</a:t>
            </a:r>
          </a:p>
          <a:p>
            <a:endParaRPr lang="en-US" dirty="0"/>
          </a:p>
          <a:p>
            <a:r>
              <a:rPr lang="en-US" dirty="0"/>
              <a:t>It can make sure that the car is some seconds behind the car ahead.</a:t>
            </a:r>
          </a:p>
          <a:p>
            <a:endParaRPr lang="en-US" dirty="0"/>
          </a:p>
          <a:p>
            <a:pPr algn="l">
              <a:buFont typeface="+mj-lt"/>
              <a:buAutoNum type="arabicPeriod"/>
            </a:pPr>
            <a:r>
              <a:rPr lang="en-US" b="1" i="0" dirty="0">
                <a:effectLst/>
                <a:latin typeface="Söhne"/>
              </a:rPr>
              <a:t>Sensor Deployment:</a:t>
            </a:r>
            <a:endParaRPr lang="en-US" b="0" i="0" dirty="0">
              <a:effectLst/>
              <a:latin typeface="Söhne"/>
            </a:endParaRPr>
          </a:p>
          <a:p>
            <a:pPr marL="742950" lvl="1" indent="-285750" algn="l">
              <a:buFont typeface="+mj-lt"/>
              <a:buAutoNum type="arabicPeriod"/>
            </a:pPr>
            <a:r>
              <a:rPr lang="en-US" b="0" i="0" dirty="0">
                <a:effectLst/>
                <a:latin typeface="Söhne"/>
              </a:rPr>
              <a:t>Install radar or lidar sensors on the vehicle to continuously monitor the distance to the vehicle in front.</a:t>
            </a:r>
          </a:p>
          <a:p>
            <a:pPr marL="742950" lvl="1" indent="-285750" algn="l">
              <a:buFont typeface="+mj-lt"/>
              <a:buAutoNum type="arabicPeriod"/>
            </a:pPr>
            <a:r>
              <a:rPr lang="en-US" b="0" i="0" dirty="0">
                <a:effectLst/>
                <a:latin typeface="Söhne"/>
              </a:rPr>
              <a:t>Position the sensors in a way that provides accurate and reliable information about the surrounding traffic.</a:t>
            </a:r>
          </a:p>
          <a:p>
            <a:pPr algn="l">
              <a:buFont typeface="+mj-lt"/>
              <a:buAutoNum type="arabicPeriod"/>
            </a:pPr>
            <a:r>
              <a:rPr lang="en-US" b="1" i="0" dirty="0">
                <a:effectLst/>
                <a:latin typeface="Söhne"/>
              </a:rPr>
              <a:t>Data Acquisition and Processing:</a:t>
            </a:r>
            <a:endParaRPr lang="en-US" b="0" i="0" dirty="0">
              <a:effectLst/>
              <a:latin typeface="Söhne"/>
            </a:endParaRPr>
          </a:p>
          <a:p>
            <a:pPr marL="742950" lvl="1" indent="-285750" algn="l">
              <a:buFont typeface="+mj-lt"/>
              <a:buAutoNum type="arabicPeriod"/>
            </a:pPr>
            <a:r>
              <a:rPr lang="en-US" b="0" i="0" dirty="0">
                <a:effectLst/>
                <a:latin typeface="Söhne"/>
              </a:rPr>
              <a:t>Collect data from the sensors in real-time, including information about the speed and distance of the vehicle ahead.</a:t>
            </a:r>
          </a:p>
          <a:p>
            <a:pPr marL="742950" lvl="1" indent="-285750" algn="l">
              <a:buFont typeface="+mj-lt"/>
              <a:buAutoNum type="arabicPeriod"/>
            </a:pPr>
            <a:r>
              <a:rPr lang="en-US" b="0" i="0" dirty="0">
                <a:effectLst/>
                <a:latin typeface="Söhne"/>
              </a:rPr>
              <a:t>Process the sensor data using algorithms to accurately determine the relative speed and adjust the following distance.</a:t>
            </a:r>
          </a:p>
          <a:p>
            <a:pPr algn="l">
              <a:buFont typeface="+mj-lt"/>
              <a:buAutoNum type="arabicPeriod"/>
            </a:pPr>
            <a:r>
              <a:rPr lang="en-US" b="1" i="0" dirty="0">
                <a:effectLst/>
                <a:latin typeface="Söhne"/>
              </a:rPr>
              <a:t>ACC System Logic:</a:t>
            </a:r>
            <a:endParaRPr lang="en-US" b="0" i="0" dirty="0">
              <a:effectLst/>
              <a:latin typeface="Söhne"/>
            </a:endParaRPr>
          </a:p>
          <a:p>
            <a:pPr marL="742950" lvl="1" indent="-285750" algn="l">
              <a:buFont typeface="+mj-lt"/>
              <a:buAutoNum type="arabicPeriod"/>
            </a:pPr>
            <a:r>
              <a:rPr lang="en-US" b="0" i="0" dirty="0">
                <a:effectLst/>
                <a:latin typeface="Söhne"/>
              </a:rPr>
              <a:t>Develop control algorithms that govern the behavior of the ACC system.</a:t>
            </a:r>
          </a:p>
          <a:p>
            <a:pPr marL="742950" lvl="1" indent="-285750" algn="l">
              <a:buFont typeface="+mj-lt"/>
              <a:buAutoNum type="arabicPeriod"/>
            </a:pPr>
            <a:r>
              <a:rPr lang="en-US" b="0" i="0" dirty="0">
                <a:effectLst/>
                <a:latin typeface="Söhne"/>
              </a:rPr>
              <a:t>Define parameters for safe following distances and acceleration/deceleration limits.</a:t>
            </a:r>
          </a:p>
          <a:p>
            <a:pPr algn="l">
              <a:buFont typeface="+mj-lt"/>
              <a:buAutoNum type="arabicPeriod"/>
            </a:pPr>
            <a:r>
              <a:rPr lang="en-US" b="1" i="0" dirty="0">
                <a:effectLst/>
                <a:latin typeface="Söhne"/>
              </a:rPr>
              <a:t>User Interface:</a:t>
            </a:r>
            <a:endParaRPr lang="en-US" b="0" i="0" dirty="0">
              <a:effectLst/>
              <a:latin typeface="Söhne"/>
            </a:endParaRPr>
          </a:p>
          <a:p>
            <a:pPr marL="742950" lvl="1" indent="-285750" algn="l">
              <a:buFont typeface="+mj-lt"/>
              <a:buAutoNum type="arabicPeriod"/>
            </a:pPr>
            <a:r>
              <a:rPr lang="en-US" b="0" i="0" dirty="0">
                <a:effectLst/>
                <a:latin typeface="Söhne"/>
              </a:rPr>
              <a:t>Integrate ACC controls into the vehicle's user interface, allowing the driver to enable, disable, or adjust ACC settings.</a:t>
            </a:r>
          </a:p>
          <a:p>
            <a:pPr marL="742950" lvl="1" indent="-285750" algn="l">
              <a:buFont typeface="+mj-lt"/>
              <a:buAutoNum type="arabicPeriod"/>
            </a:pPr>
            <a:r>
              <a:rPr lang="en-US" b="0" i="0" dirty="0">
                <a:effectLst/>
                <a:latin typeface="Söhne"/>
              </a:rPr>
              <a:t>Provide visual or auditory feedback to inform the driver when ACC is active or when the system is making adjustments.</a:t>
            </a:r>
          </a:p>
          <a:p>
            <a:pPr algn="l">
              <a:buFont typeface="+mj-lt"/>
              <a:buAutoNum type="arabicPeriod"/>
            </a:pPr>
            <a:r>
              <a:rPr lang="en-US" b="1" i="0" dirty="0">
                <a:effectLst/>
                <a:latin typeface="Söhne"/>
              </a:rPr>
              <a:t>Speed Control Mechanism:</a:t>
            </a:r>
            <a:endParaRPr lang="en-US" b="0" i="0" dirty="0">
              <a:effectLst/>
              <a:latin typeface="Söhne"/>
            </a:endParaRPr>
          </a:p>
          <a:p>
            <a:pPr marL="742950" lvl="1" indent="-285750" algn="l">
              <a:buFont typeface="+mj-lt"/>
              <a:buAutoNum type="arabicPeriod"/>
            </a:pPr>
            <a:r>
              <a:rPr lang="en-US" b="0" i="0" dirty="0">
                <a:effectLst/>
                <a:latin typeface="Söhne"/>
              </a:rPr>
              <a:t>Implement a speed control mechanism that allows the ACC system to adjust the vehicle's speed smoothly and responsively.</a:t>
            </a:r>
          </a:p>
          <a:p>
            <a:pPr marL="742950" lvl="1" indent="-285750" algn="l">
              <a:buFont typeface="+mj-lt"/>
              <a:buAutoNum type="arabicPeriod"/>
            </a:pPr>
            <a:r>
              <a:rPr lang="en-US" b="0" i="0" dirty="0">
                <a:effectLst/>
                <a:latin typeface="Söhne"/>
              </a:rPr>
              <a:t>Ensure that the ACC system can accelerate or decelerate within the specified limits.</a:t>
            </a:r>
          </a:p>
          <a:p>
            <a:endParaRPr lang="en-IN" dirty="0"/>
          </a:p>
          <a:p>
            <a:r>
              <a:rPr lang="en-IN" dirty="0"/>
              <a:t>Adaptive control can also check map data to decide the speed of the car.</a:t>
            </a:r>
          </a:p>
          <a:p>
            <a:endParaRPr lang="en-IN" dirty="0"/>
          </a:p>
        </p:txBody>
      </p:sp>
      <p:sp>
        <p:nvSpPr>
          <p:cNvPr id="4" name="Slide Number Placeholder 3"/>
          <p:cNvSpPr>
            <a:spLocks noGrp="1"/>
          </p:cNvSpPr>
          <p:nvPr>
            <p:ph type="sldNum" sz="quarter" idx="5"/>
          </p:nvPr>
        </p:nvSpPr>
        <p:spPr/>
        <p:txBody>
          <a:bodyPr/>
          <a:lstStyle/>
          <a:p>
            <a:fld id="{F02146E0-0138-4CCC-839E-A5010D76FBA5}" type="slidenum">
              <a:rPr lang="en-IN" smtClean="0"/>
              <a:t>10</a:t>
            </a:fld>
            <a:endParaRPr lang="en-IN"/>
          </a:p>
        </p:txBody>
      </p:sp>
    </p:spTree>
    <p:extLst>
      <p:ext uri="{BB962C8B-B14F-4D97-AF65-F5344CB8AC3E}">
        <p14:creationId xmlns:p14="http://schemas.microsoft.com/office/powerpoint/2010/main" val="894572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mainly 3 communications by the vehicle.</a:t>
            </a:r>
          </a:p>
          <a:p>
            <a:endParaRPr lang="en-US" dirty="0"/>
          </a:p>
          <a:p>
            <a:pPr marL="228600" indent="-228600">
              <a:buAutoNum type="arabicPeriod"/>
            </a:pPr>
            <a:r>
              <a:rPr lang="en-US" dirty="0"/>
              <a:t>V2V</a:t>
            </a:r>
          </a:p>
          <a:p>
            <a:pPr marL="228600" indent="-228600">
              <a:buAutoNum type="arabicPeriod"/>
            </a:pPr>
            <a:r>
              <a:rPr lang="en-US" dirty="0"/>
              <a:t>V2P</a:t>
            </a:r>
          </a:p>
          <a:p>
            <a:pPr marL="228600" indent="-228600">
              <a:buAutoNum type="arabicPeriod"/>
            </a:pPr>
            <a:r>
              <a:rPr lang="en-US" dirty="0"/>
              <a:t>V2I</a:t>
            </a:r>
          </a:p>
        </p:txBody>
      </p:sp>
      <p:sp>
        <p:nvSpPr>
          <p:cNvPr id="4" name="Slide Number Placeholder 3"/>
          <p:cNvSpPr>
            <a:spLocks noGrp="1"/>
          </p:cNvSpPr>
          <p:nvPr>
            <p:ph type="sldNum" sz="quarter" idx="5"/>
          </p:nvPr>
        </p:nvSpPr>
        <p:spPr/>
        <p:txBody>
          <a:bodyPr/>
          <a:lstStyle/>
          <a:p>
            <a:fld id="{F02146E0-0138-4CCC-839E-A5010D76FBA5}" type="slidenum">
              <a:rPr lang="en-IN" smtClean="0"/>
              <a:t>11</a:t>
            </a:fld>
            <a:endParaRPr lang="en-IN"/>
          </a:p>
        </p:txBody>
      </p:sp>
    </p:spTree>
    <p:extLst>
      <p:ext uri="{BB962C8B-B14F-4D97-AF65-F5344CB8AC3E}">
        <p14:creationId xmlns:p14="http://schemas.microsoft.com/office/powerpoint/2010/main" val="56676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D1C0C6-46EC-4615-9E65-D20918AAADF8}"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AA584B-6E23-4AA4-83D1-5C1115DAC775}" type="slidenum">
              <a:rPr lang="en-IN" smtClean="0"/>
              <a:t>‹#›</a:t>
            </a:fld>
            <a:endParaRPr lang="en-IN"/>
          </a:p>
        </p:txBody>
      </p:sp>
    </p:spTree>
    <p:extLst>
      <p:ext uri="{BB962C8B-B14F-4D97-AF65-F5344CB8AC3E}">
        <p14:creationId xmlns:p14="http://schemas.microsoft.com/office/powerpoint/2010/main" val="25562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D1C0C6-46EC-4615-9E65-D20918AAADF8}"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AA584B-6E23-4AA4-83D1-5C1115DAC775}" type="slidenum">
              <a:rPr lang="en-IN" smtClean="0"/>
              <a:t>‹#›</a:t>
            </a:fld>
            <a:endParaRPr lang="en-IN"/>
          </a:p>
        </p:txBody>
      </p:sp>
    </p:spTree>
    <p:extLst>
      <p:ext uri="{BB962C8B-B14F-4D97-AF65-F5344CB8AC3E}">
        <p14:creationId xmlns:p14="http://schemas.microsoft.com/office/powerpoint/2010/main" val="2367393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D1C0C6-46EC-4615-9E65-D20918AAADF8}"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AA584B-6E23-4AA4-83D1-5C1115DAC775}" type="slidenum">
              <a:rPr lang="en-IN" smtClean="0"/>
              <a:t>‹#›</a:t>
            </a:fld>
            <a:endParaRPr lang="en-IN"/>
          </a:p>
        </p:txBody>
      </p:sp>
    </p:spTree>
    <p:extLst>
      <p:ext uri="{BB962C8B-B14F-4D97-AF65-F5344CB8AC3E}">
        <p14:creationId xmlns:p14="http://schemas.microsoft.com/office/powerpoint/2010/main" val="105665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D1C0C6-46EC-4615-9E65-D20918AAADF8}"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AA584B-6E23-4AA4-83D1-5C1115DAC775}" type="slidenum">
              <a:rPr lang="en-IN" smtClean="0"/>
              <a:t>‹#›</a:t>
            </a:fld>
            <a:endParaRPr lang="en-IN"/>
          </a:p>
        </p:txBody>
      </p:sp>
    </p:spTree>
    <p:extLst>
      <p:ext uri="{BB962C8B-B14F-4D97-AF65-F5344CB8AC3E}">
        <p14:creationId xmlns:p14="http://schemas.microsoft.com/office/powerpoint/2010/main" val="3689893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D1C0C6-46EC-4615-9E65-D20918AAADF8}"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AA584B-6E23-4AA4-83D1-5C1115DAC775}" type="slidenum">
              <a:rPr lang="en-IN" smtClean="0"/>
              <a:t>‹#›</a:t>
            </a:fld>
            <a:endParaRPr lang="en-IN"/>
          </a:p>
        </p:txBody>
      </p:sp>
    </p:spTree>
    <p:extLst>
      <p:ext uri="{BB962C8B-B14F-4D97-AF65-F5344CB8AC3E}">
        <p14:creationId xmlns:p14="http://schemas.microsoft.com/office/powerpoint/2010/main" val="460351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D1C0C6-46EC-4615-9E65-D20918AAADF8}"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AA584B-6E23-4AA4-83D1-5C1115DAC775}" type="slidenum">
              <a:rPr lang="en-IN" smtClean="0"/>
              <a:t>‹#›</a:t>
            </a:fld>
            <a:endParaRPr lang="en-IN"/>
          </a:p>
        </p:txBody>
      </p:sp>
    </p:spTree>
    <p:extLst>
      <p:ext uri="{BB962C8B-B14F-4D97-AF65-F5344CB8AC3E}">
        <p14:creationId xmlns:p14="http://schemas.microsoft.com/office/powerpoint/2010/main" val="450644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D1C0C6-46EC-4615-9E65-D20918AAADF8}" type="datetimeFigureOut">
              <a:rPr lang="en-IN" smtClean="0"/>
              <a:t>20-11-2023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1AA584B-6E23-4AA4-83D1-5C1115DAC775}" type="slidenum">
              <a:rPr lang="en-IN" smtClean="0"/>
              <a:t>‹#›</a:t>
            </a:fld>
            <a:endParaRPr lang="en-IN"/>
          </a:p>
        </p:txBody>
      </p:sp>
    </p:spTree>
    <p:extLst>
      <p:ext uri="{BB962C8B-B14F-4D97-AF65-F5344CB8AC3E}">
        <p14:creationId xmlns:p14="http://schemas.microsoft.com/office/powerpoint/2010/main" val="2925320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D1C0C6-46EC-4615-9E65-D20918AAADF8}" type="datetimeFigureOut">
              <a:rPr lang="en-IN" smtClean="0"/>
              <a:t>20-11-2023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AA584B-6E23-4AA4-83D1-5C1115DAC775}" type="slidenum">
              <a:rPr lang="en-IN" smtClean="0"/>
              <a:t>‹#›</a:t>
            </a:fld>
            <a:endParaRPr lang="en-IN"/>
          </a:p>
        </p:txBody>
      </p:sp>
    </p:spTree>
    <p:extLst>
      <p:ext uri="{BB962C8B-B14F-4D97-AF65-F5344CB8AC3E}">
        <p14:creationId xmlns:p14="http://schemas.microsoft.com/office/powerpoint/2010/main" val="55866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D1C0C6-46EC-4615-9E65-D20918AAADF8}" type="datetimeFigureOut">
              <a:rPr lang="en-IN" smtClean="0"/>
              <a:t>20-11-2023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1AA584B-6E23-4AA4-83D1-5C1115DAC775}" type="slidenum">
              <a:rPr lang="en-IN" smtClean="0"/>
              <a:t>‹#›</a:t>
            </a:fld>
            <a:endParaRPr lang="en-IN"/>
          </a:p>
        </p:txBody>
      </p:sp>
    </p:spTree>
    <p:extLst>
      <p:ext uri="{BB962C8B-B14F-4D97-AF65-F5344CB8AC3E}">
        <p14:creationId xmlns:p14="http://schemas.microsoft.com/office/powerpoint/2010/main" val="32487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D1C0C6-46EC-4615-9E65-D20918AAADF8}"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AA584B-6E23-4AA4-83D1-5C1115DAC775}" type="slidenum">
              <a:rPr lang="en-IN" smtClean="0"/>
              <a:t>‹#›</a:t>
            </a:fld>
            <a:endParaRPr lang="en-IN"/>
          </a:p>
        </p:txBody>
      </p:sp>
    </p:spTree>
    <p:extLst>
      <p:ext uri="{BB962C8B-B14F-4D97-AF65-F5344CB8AC3E}">
        <p14:creationId xmlns:p14="http://schemas.microsoft.com/office/powerpoint/2010/main" val="1638718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D1C0C6-46EC-4615-9E65-D20918AAADF8}"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AA584B-6E23-4AA4-83D1-5C1115DAC775}" type="slidenum">
              <a:rPr lang="en-IN" smtClean="0"/>
              <a:t>‹#›</a:t>
            </a:fld>
            <a:endParaRPr lang="en-IN"/>
          </a:p>
        </p:txBody>
      </p:sp>
    </p:spTree>
    <p:extLst>
      <p:ext uri="{BB962C8B-B14F-4D97-AF65-F5344CB8AC3E}">
        <p14:creationId xmlns:p14="http://schemas.microsoft.com/office/powerpoint/2010/main" val="780435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D1C0C6-46EC-4615-9E65-D20918AAADF8}" type="datetimeFigureOut">
              <a:rPr lang="en-IN" smtClean="0"/>
              <a:t>20-11-2023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A584B-6E23-4AA4-83D1-5C1115DAC775}" type="slidenum">
              <a:rPr lang="en-IN" smtClean="0"/>
              <a:t>‹#›</a:t>
            </a:fld>
            <a:endParaRPr lang="en-IN"/>
          </a:p>
        </p:txBody>
      </p:sp>
    </p:spTree>
    <p:extLst>
      <p:ext uri="{BB962C8B-B14F-4D97-AF65-F5344CB8AC3E}">
        <p14:creationId xmlns:p14="http://schemas.microsoft.com/office/powerpoint/2010/main" val="65900988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D83-8C90-5EE0-65EB-ECB4F983E4F2}"/>
              </a:ext>
            </a:extLst>
          </p:cNvPr>
          <p:cNvSpPr>
            <a:spLocks noGrp="1"/>
          </p:cNvSpPr>
          <p:nvPr>
            <p:ph type="ctrTitle"/>
          </p:nvPr>
        </p:nvSpPr>
        <p:spPr>
          <a:xfrm>
            <a:off x="1159933" y="762000"/>
            <a:ext cx="9872133" cy="3183467"/>
          </a:xfrm>
        </p:spPr>
        <p:txBody>
          <a:bodyPr>
            <a:normAutofit/>
          </a:bodyPr>
          <a:lstStyle/>
          <a:p>
            <a:r>
              <a:rPr lang="en-IN" dirty="0"/>
              <a:t>Advanced Driver Assistance System</a:t>
            </a:r>
          </a:p>
        </p:txBody>
      </p:sp>
      <p:sp>
        <p:nvSpPr>
          <p:cNvPr id="3" name="Subtitle 2">
            <a:extLst>
              <a:ext uri="{FF2B5EF4-FFF2-40B4-BE49-F238E27FC236}">
                <a16:creationId xmlns:a16="http://schemas.microsoft.com/office/drawing/2014/main" id="{68BA28F3-ABE3-7270-5226-24178117F1F8}"/>
              </a:ext>
            </a:extLst>
          </p:cNvPr>
          <p:cNvSpPr>
            <a:spLocks noGrp="1"/>
          </p:cNvSpPr>
          <p:nvPr>
            <p:ph type="subTitle" idx="1"/>
          </p:nvPr>
        </p:nvSpPr>
        <p:spPr>
          <a:xfrm>
            <a:off x="1524000" y="4631266"/>
            <a:ext cx="9144000" cy="1041401"/>
          </a:xfrm>
        </p:spPr>
        <p:txBody>
          <a:bodyPr>
            <a:normAutofit fontScale="92500" lnSpcReduction="10000"/>
          </a:bodyPr>
          <a:lstStyle/>
          <a:p>
            <a:r>
              <a:rPr lang="en-US" dirty="0"/>
              <a:t>Paper by </a:t>
            </a:r>
            <a:r>
              <a:rPr lang="en-IN" dirty="0"/>
              <a:t>Felipe Jiménez a, José Eugenio Naranjo, José Javier Anaya</a:t>
            </a:r>
          </a:p>
          <a:p>
            <a:br>
              <a:rPr lang="en-US" dirty="0"/>
            </a:br>
            <a:r>
              <a:rPr lang="en-US" dirty="0"/>
              <a:t>Presentation by Somesh Bagadiya</a:t>
            </a:r>
            <a:endParaRPr lang="en-IN" dirty="0"/>
          </a:p>
        </p:txBody>
      </p:sp>
    </p:spTree>
    <p:extLst>
      <p:ext uri="{BB962C8B-B14F-4D97-AF65-F5344CB8AC3E}">
        <p14:creationId xmlns:p14="http://schemas.microsoft.com/office/powerpoint/2010/main" val="162478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67596-582F-56C3-5AD5-BC4673FC0F7B}"/>
              </a:ext>
            </a:extLst>
          </p:cNvPr>
          <p:cNvSpPr>
            <a:spLocks noGrp="1"/>
          </p:cNvSpPr>
          <p:nvPr>
            <p:ph type="title"/>
          </p:nvPr>
        </p:nvSpPr>
        <p:spPr>
          <a:xfrm>
            <a:off x="838200" y="0"/>
            <a:ext cx="10515600" cy="1325563"/>
          </a:xfrm>
        </p:spPr>
        <p:txBody>
          <a:bodyPr/>
          <a:lstStyle/>
          <a:p>
            <a:r>
              <a:rPr lang="en-IN" b="0" i="0" dirty="0">
                <a:solidFill>
                  <a:srgbClr val="ECECF1"/>
                </a:solidFill>
                <a:effectLst/>
                <a:latin typeface="Söhne"/>
              </a:rPr>
              <a:t>Adaptive Cruise Control</a:t>
            </a:r>
            <a:endParaRPr lang="en-IN" dirty="0"/>
          </a:p>
        </p:txBody>
      </p:sp>
      <p:pic>
        <p:nvPicPr>
          <p:cNvPr id="5" name="Content Placeholder 4">
            <a:extLst>
              <a:ext uri="{FF2B5EF4-FFF2-40B4-BE49-F238E27FC236}">
                <a16:creationId xmlns:a16="http://schemas.microsoft.com/office/drawing/2014/main" id="{1D94860B-3346-A418-1AB7-4094CDC4F5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7314" y="1056673"/>
            <a:ext cx="4715407" cy="2656346"/>
          </a:xfrm>
        </p:spPr>
      </p:pic>
      <p:pic>
        <p:nvPicPr>
          <p:cNvPr id="7" name="Picture 6">
            <a:extLst>
              <a:ext uri="{FF2B5EF4-FFF2-40B4-BE49-F238E27FC236}">
                <a16:creationId xmlns:a16="http://schemas.microsoft.com/office/drawing/2014/main" id="{9B29F970-DDD8-685E-6893-CA5CC0B2A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855" y="1056673"/>
            <a:ext cx="4617027" cy="2600925"/>
          </a:xfrm>
          <a:prstGeom prst="rect">
            <a:avLst/>
          </a:prstGeom>
        </p:spPr>
      </p:pic>
      <p:pic>
        <p:nvPicPr>
          <p:cNvPr id="9" name="Picture 8">
            <a:extLst>
              <a:ext uri="{FF2B5EF4-FFF2-40B4-BE49-F238E27FC236}">
                <a16:creationId xmlns:a16="http://schemas.microsoft.com/office/drawing/2014/main" id="{946055EC-4F19-8C9F-BC09-964DE18F4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7486" y="3911583"/>
            <a:ext cx="4617027" cy="2600925"/>
          </a:xfrm>
          <a:prstGeom prst="rect">
            <a:avLst/>
          </a:prstGeom>
        </p:spPr>
      </p:pic>
    </p:spTree>
    <p:extLst>
      <p:ext uri="{BB962C8B-B14F-4D97-AF65-F5344CB8AC3E}">
        <p14:creationId xmlns:p14="http://schemas.microsoft.com/office/powerpoint/2010/main" val="2982126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760ED-6841-B74A-DF0B-EFB01F384768}"/>
              </a:ext>
            </a:extLst>
          </p:cNvPr>
          <p:cNvSpPr>
            <a:spLocks noGrp="1"/>
          </p:cNvSpPr>
          <p:nvPr>
            <p:ph type="title"/>
          </p:nvPr>
        </p:nvSpPr>
        <p:spPr>
          <a:xfrm>
            <a:off x="838199" y="129091"/>
            <a:ext cx="10515600" cy="1325563"/>
          </a:xfrm>
        </p:spPr>
        <p:txBody>
          <a:bodyPr/>
          <a:lstStyle/>
          <a:p>
            <a:r>
              <a:rPr lang="en-US" dirty="0"/>
              <a:t>Communication systems between vehicles and infrastructure.</a:t>
            </a:r>
            <a:endParaRPr lang="en-IN" dirty="0"/>
          </a:p>
        </p:txBody>
      </p:sp>
      <p:pic>
        <p:nvPicPr>
          <p:cNvPr id="5" name="Content Placeholder 4">
            <a:extLst>
              <a:ext uri="{FF2B5EF4-FFF2-40B4-BE49-F238E27FC236}">
                <a16:creationId xmlns:a16="http://schemas.microsoft.com/office/drawing/2014/main" id="{A2E32300-55FB-DCC9-A342-78592CF33B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6779" y="1454654"/>
            <a:ext cx="6998441" cy="5081575"/>
          </a:xfrm>
        </p:spPr>
      </p:pic>
    </p:spTree>
    <p:extLst>
      <p:ext uri="{BB962C8B-B14F-4D97-AF65-F5344CB8AC3E}">
        <p14:creationId xmlns:p14="http://schemas.microsoft.com/office/powerpoint/2010/main" val="1668571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1078-63C6-EB03-D7CB-C2D20A957AE9}"/>
              </a:ext>
            </a:extLst>
          </p:cNvPr>
          <p:cNvSpPr>
            <a:spLocks noGrp="1"/>
          </p:cNvSpPr>
          <p:nvPr>
            <p:ph type="title"/>
          </p:nvPr>
        </p:nvSpPr>
        <p:spPr>
          <a:xfrm>
            <a:off x="838200" y="205045"/>
            <a:ext cx="10515600" cy="1325563"/>
          </a:xfrm>
        </p:spPr>
        <p:txBody>
          <a:bodyPr/>
          <a:lstStyle/>
          <a:p>
            <a:r>
              <a:rPr lang="en-US" dirty="0"/>
              <a:t>Advantages of communication system between vehicles</a:t>
            </a:r>
            <a:endParaRPr lang="en-IN" dirty="0"/>
          </a:p>
        </p:txBody>
      </p:sp>
      <p:pic>
        <p:nvPicPr>
          <p:cNvPr id="4" name="y2mate.is - Vehicular Ad Hoc Network-PVwKUGj1d0E-360p-1700614051">
            <a:hlinkClick r:id="" action="ppaction://media"/>
            <a:extLst>
              <a:ext uri="{FF2B5EF4-FFF2-40B4-BE49-F238E27FC236}">
                <a16:creationId xmlns:a16="http://schemas.microsoft.com/office/drawing/2014/main" id="{35A9AB84-32F1-E305-8BBA-C7E80BC1341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84996" y="1690688"/>
            <a:ext cx="8822008" cy="4962267"/>
          </a:xfrm>
        </p:spPr>
      </p:pic>
    </p:spTree>
    <p:extLst>
      <p:ext uri="{BB962C8B-B14F-4D97-AF65-F5344CB8AC3E}">
        <p14:creationId xmlns:p14="http://schemas.microsoft.com/office/powerpoint/2010/main" val="26941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7733-F50B-37E1-6A7C-8A0040A2B633}"/>
              </a:ext>
            </a:extLst>
          </p:cNvPr>
          <p:cNvSpPr>
            <a:spLocks noGrp="1"/>
          </p:cNvSpPr>
          <p:nvPr>
            <p:ph type="title"/>
          </p:nvPr>
        </p:nvSpPr>
        <p:spPr>
          <a:xfrm>
            <a:off x="838200" y="129597"/>
            <a:ext cx="10515600" cy="1325563"/>
          </a:xfrm>
        </p:spPr>
        <p:txBody>
          <a:bodyPr/>
          <a:lstStyle/>
          <a:p>
            <a:r>
              <a:rPr lang="en-IN" dirty="0"/>
              <a:t>Vehicular Ad-Hoc Network (VANET)</a:t>
            </a:r>
          </a:p>
        </p:txBody>
      </p:sp>
      <p:sp>
        <p:nvSpPr>
          <p:cNvPr id="3" name="Content Placeholder 2">
            <a:extLst>
              <a:ext uri="{FF2B5EF4-FFF2-40B4-BE49-F238E27FC236}">
                <a16:creationId xmlns:a16="http://schemas.microsoft.com/office/drawing/2014/main" id="{4DAA7DB2-F9E4-A115-6F78-FCCE2DA2A50E}"/>
              </a:ext>
            </a:extLst>
          </p:cNvPr>
          <p:cNvSpPr>
            <a:spLocks noGrp="1"/>
          </p:cNvSpPr>
          <p:nvPr>
            <p:ph idx="1"/>
          </p:nvPr>
        </p:nvSpPr>
        <p:spPr>
          <a:xfrm>
            <a:off x="838200" y="1253331"/>
            <a:ext cx="10515600" cy="4351338"/>
          </a:xfrm>
        </p:spPr>
        <p:txBody>
          <a:bodyPr/>
          <a:lstStyle/>
          <a:p>
            <a:r>
              <a:rPr lang="en-US" dirty="0"/>
              <a:t>What is Ad-hoc network?</a:t>
            </a:r>
          </a:p>
          <a:p>
            <a:r>
              <a:rPr lang="en-US" dirty="0"/>
              <a:t>What is VANET?</a:t>
            </a:r>
            <a:endParaRPr lang="en-IN" dirty="0"/>
          </a:p>
        </p:txBody>
      </p:sp>
      <p:pic>
        <p:nvPicPr>
          <p:cNvPr id="5" name="Picture 4">
            <a:extLst>
              <a:ext uri="{FF2B5EF4-FFF2-40B4-BE49-F238E27FC236}">
                <a16:creationId xmlns:a16="http://schemas.microsoft.com/office/drawing/2014/main" id="{E4485FD3-8AC4-38CD-A135-A2247A122DEA}"/>
              </a:ext>
            </a:extLst>
          </p:cNvPr>
          <p:cNvPicPr>
            <a:picLocks noChangeAspect="1"/>
          </p:cNvPicPr>
          <p:nvPr/>
        </p:nvPicPr>
        <p:blipFill>
          <a:blip r:embed="rId3"/>
          <a:stretch>
            <a:fillRect/>
          </a:stretch>
        </p:blipFill>
        <p:spPr>
          <a:xfrm>
            <a:off x="2461705" y="2344591"/>
            <a:ext cx="7268589" cy="4191585"/>
          </a:xfrm>
          <a:prstGeom prst="rect">
            <a:avLst/>
          </a:prstGeom>
        </p:spPr>
      </p:pic>
    </p:spTree>
    <p:extLst>
      <p:ext uri="{BB962C8B-B14F-4D97-AF65-F5344CB8AC3E}">
        <p14:creationId xmlns:p14="http://schemas.microsoft.com/office/powerpoint/2010/main" val="169350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4A2B-FEDF-76C4-6EE4-80D32285E37C}"/>
              </a:ext>
            </a:extLst>
          </p:cNvPr>
          <p:cNvSpPr>
            <a:spLocks noGrp="1"/>
          </p:cNvSpPr>
          <p:nvPr>
            <p:ph type="title"/>
          </p:nvPr>
        </p:nvSpPr>
        <p:spPr/>
        <p:txBody>
          <a:bodyPr/>
          <a:lstStyle/>
          <a:p>
            <a:r>
              <a:rPr lang="en-US" dirty="0"/>
              <a:t>Ways to implement VANET</a:t>
            </a:r>
            <a:endParaRPr lang="en-IN" dirty="0"/>
          </a:p>
        </p:txBody>
      </p:sp>
      <p:sp>
        <p:nvSpPr>
          <p:cNvPr id="3" name="Content Placeholder 2">
            <a:extLst>
              <a:ext uri="{FF2B5EF4-FFF2-40B4-BE49-F238E27FC236}">
                <a16:creationId xmlns:a16="http://schemas.microsoft.com/office/drawing/2014/main" id="{F8092953-373E-F05D-273D-E2A9BD68492F}"/>
              </a:ext>
            </a:extLst>
          </p:cNvPr>
          <p:cNvSpPr>
            <a:spLocks noGrp="1"/>
          </p:cNvSpPr>
          <p:nvPr>
            <p:ph idx="1"/>
          </p:nvPr>
        </p:nvSpPr>
        <p:spPr/>
        <p:txBody>
          <a:bodyPr/>
          <a:lstStyle/>
          <a:p>
            <a:r>
              <a:rPr lang="en-IN" b="1" i="0" dirty="0">
                <a:effectLst/>
                <a:latin typeface="Söhne"/>
              </a:rPr>
              <a:t>DSRC: </a:t>
            </a:r>
            <a:r>
              <a:rPr lang="en-IN" b="0" i="0" dirty="0">
                <a:effectLst/>
                <a:latin typeface="Söhne"/>
              </a:rPr>
              <a:t>Dedicated Short-Range Communication</a:t>
            </a:r>
          </a:p>
          <a:p>
            <a:r>
              <a:rPr lang="en-IN" b="1" i="0" dirty="0">
                <a:effectLst/>
                <a:latin typeface="Söhne"/>
              </a:rPr>
              <a:t>C-V2X</a:t>
            </a:r>
            <a:r>
              <a:rPr lang="en-IN" b="0" i="0" dirty="0">
                <a:effectLst/>
                <a:latin typeface="Söhne"/>
              </a:rPr>
              <a:t>: </a:t>
            </a:r>
            <a:r>
              <a:rPr lang="en-IN" b="0" i="0" dirty="0">
                <a:solidFill>
                  <a:srgbClr val="E2EEFF"/>
                </a:solidFill>
                <a:effectLst/>
                <a:latin typeface="Google Sans"/>
              </a:rPr>
              <a:t>Cellular Vehicle-to-Everything</a:t>
            </a:r>
            <a:endParaRPr lang="en-IN" b="1" i="0" dirty="0">
              <a:effectLst/>
              <a:latin typeface="Söhne"/>
            </a:endParaRPr>
          </a:p>
          <a:p>
            <a:endParaRPr lang="en-IN" dirty="0">
              <a:latin typeface="Söhne"/>
            </a:endParaRPr>
          </a:p>
        </p:txBody>
      </p:sp>
    </p:spTree>
    <p:extLst>
      <p:ext uri="{BB962C8B-B14F-4D97-AF65-F5344CB8AC3E}">
        <p14:creationId xmlns:p14="http://schemas.microsoft.com/office/powerpoint/2010/main" val="3339997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F351-DC17-29E4-6410-CD187C8966B8}"/>
              </a:ext>
            </a:extLst>
          </p:cNvPr>
          <p:cNvSpPr>
            <a:spLocks noGrp="1"/>
          </p:cNvSpPr>
          <p:nvPr>
            <p:ph type="title"/>
          </p:nvPr>
        </p:nvSpPr>
        <p:spPr>
          <a:xfrm>
            <a:off x="838200" y="174171"/>
            <a:ext cx="10515600" cy="1325563"/>
          </a:xfrm>
        </p:spPr>
        <p:txBody>
          <a:bodyPr/>
          <a:lstStyle/>
          <a:p>
            <a:r>
              <a:rPr lang="en-US" dirty="0"/>
              <a:t>Similarities and Differences between DSRC and C-V2X</a:t>
            </a:r>
            <a:endParaRPr lang="en-IN" dirty="0"/>
          </a:p>
        </p:txBody>
      </p:sp>
      <p:sp>
        <p:nvSpPr>
          <p:cNvPr id="3" name="Content Placeholder 2">
            <a:extLst>
              <a:ext uri="{FF2B5EF4-FFF2-40B4-BE49-F238E27FC236}">
                <a16:creationId xmlns:a16="http://schemas.microsoft.com/office/drawing/2014/main" id="{BB7AEC47-261A-42AB-D07B-CCF6AED9A182}"/>
              </a:ext>
            </a:extLst>
          </p:cNvPr>
          <p:cNvSpPr>
            <a:spLocks noGrp="1"/>
          </p:cNvSpPr>
          <p:nvPr>
            <p:ph idx="1"/>
          </p:nvPr>
        </p:nvSpPr>
        <p:spPr>
          <a:xfrm>
            <a:off x="838200" y="1499734"/>
            <a:ext cx="10515600" cy="4858204"/>
          </a:xfrm>
        </p:spPr>
        <p:txBody>
          <a:bodyPr>
            <a:noAutofit/>
          </a:bodyPr>
          <a:lstStyle/>
          <a:p>
            <a:pPr marL="0" indent="0" algn="l" rtl="0" fontAlgn="base">
              <a:buNone/>
            </a:pPr>
            <a:r>
              <a:rPr lang="en-US" sz="2050" b="1" i="0" dirty="0">
                <a:effectLst/>
                <a:latin typeface="Söhne"/>
              </a:rPr>
              <a:t>Similarities: </a:t>
            </a:r>
            <a:endParaRPr lang="en-US" sz="2050" b="0" i="0" dirty="0">
              <a:effectLst/>
              <a:latin typeface="Söhne"/>
            </a:endParaRPr>
          </a:p>
          <a:p>
            <a:pPr algn="l" rtl="0" fontAlgn="base">
              <a:buFont typeface="Arial" panose="020B0604020202020204" pitchFamily="34" charset="0"/>
              <a:buChar char="•"/>
            </a:pPr>
            <a:r>
              <a:rPr lang="en-US" sz="2050" b="0" i="0" dirty="0">
                <a:effectLst/>
                <a:latin typeface="Söhne"/>
              </a:rPr>
              <a:t>Both DSRC and C-V2X share the same fundamental goal to enhance road safety and make journeys more efficient for road users</a:t>
            </a:r>
          </a:p>
          <a:p>
            <a:pPr algn="l" rtl="0" fontAlgn="base">
              <a:buFont typeface="Arial" panose="020B0604020202020204" pitchFamily="34" charset="0"/>
              <a:buChar char="•"/>
            </a:pPr>
            <a:r>
              <a:rPr lang="en-US" sz="2050" b="0" i="0" dirty="0">
                <a:effectLst/>
                <a:latin typeface="Söhne"/>
              </a:rPr>
              <a:t>Both technologies facilitate low-latency communication exchanges between vehicles, roadside infrastructure and pedestrians using direct communication</a:t>
            </a:r>
          </a:p>
          <a:p>
            <a:pPr algn="l" rtl="0" fontAlgn="base">
              <a:buFont typeface="Arial" panose="020B0604020202020204" pitchFamily="34" charset="0"/>
              <a:buChar char="•"/>
            </a:pPr>
            <a:r>
              <a:rPr lang="en-US" sz="2050" b="0" i="0" dirty="0">
                <a:effectLst/>
                <a:latin typeface="Söhne"/>
              </a:rPr>
              <a:t>Both technologies use the 5.9GHz frequency band to send wireless short range communication</a:t>
            </a:r>
          </a:p>
          <a:p>
            <a:pPr marL="0" indent="0" algn="l" rtl="0" fontAlgn="base">
              <a:buNone/>
            </a:pPr>
            <a:r>
              <a:rPr lang="en-US" sz="2050" b="1" i="0" dirty="0">
                <a:effectLst/>
                <a:latin typeface="Söhne"/>
              </a:rPr>
              <a:t>Differences: </a:t>
            </a:r>
            <a:endParaRPr lang="en-US" sz="2050" b="0" i="0" dirty="0">
              <a:effectLst/>
              <a:latin typeface="Söhne"/>
            </a:endParaRPr>
          </a:p>
          <a:p>
            <a:pPr algn="l" rtl="0" fontAlgn="base">
              <a:buFont typeface="Arial" panose="020B0604020202020204" pitchFamily="34" charset="0"/>
              <a:buChar char="•"/>
            </a:pPr>
            <a:r>
              <a:rPr lang="en-US" sz="2050" b="0" i="0" dirty="0">
                <a:effectLst/>
                <a:latin typeface="Söhne"/>
              </a:rPr>
              <a:t>C-V2X makes use of cellular networks in its system, in addition to the 5.9GHz frequency band used by the DSRC standard</a:t>
            </a:r>
          </a:p>
          <a:p>
            <a:pPr algn="l" rtl="0" fontAlgn="base">
              <a:buFont typeface="Arial" panose="020B0604020202020204" pitchFamily="34" charset="0"/>
              <a:buChar char="•"/>
            </a:pPr>
            <a:r>
              <a:rPr lang="en-US" sz="2050" b="0" i="0" dirty="0">
                <a:effectLst/>
                <a:latin typeface="Söhne"/>
              </a:rPr>
              <a:t>The DSRC standard only provides short range communication up to 1 km depending on the specific use case, whereas the C-V2X standard provides additional long range communication via networks that extends the range of transmission up to a few kilometers</a:t>
            </a:r>
          </a:p>
          <a:p>
            <a:pPr algn="l" rtl="0" fontAlgn="base">
              <a:buFont typeface="Arial" panose="020B0604020202020204" pitchFamily="34" charset="0"/>
              <a:buChar char="•"/>
            </a:pPr>
            <a:r>
              <a:rPr lang="en-US" sz="2050" b="0" i="0" dirty="0">
                <a:effectLst/>
                <a:latin typeface="Söhne"/>
              </a:rPr>
              <a:t>DSRC and subsequent scenario usage have been well tested over the past two decades by government agencies and private organizations, whereas C-V2X is still in the early stages of development and testing</a:t>
            </a:r>
          </a:p>
          <a:p>
            <a:endParaRPr lang="en-IN" sz="2050" dirty="0">
              <a:latin typeface="Söhne"/>
            </a:endParaRPr>
          </a:p>
        </p:txBody>
      </p:sp>
    </p:spTree>
    <p:extLst>
      <p:ext uri="{BB962C8B-B14F-4D97-AF65-F5344CB8AC3E}">
        <p14:creationId xmlns:p14="http://schemas.microsoft.com/office/powerpoint/2010/main" val="83494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3439-47CE-1A72-DB92-37D4178047BA}"/>
              </a:ext>
            </a:extLst>
          </p:cNvPr>
          <p:cNvSpPr>
            <a:spLocks noGrp="1"/>
          </p:cNvSpPr>
          <p:nvPr>
            <p:ph type="title"/>
          </p:nvPr>
        </p:nvSpPr>
        <p:spPr/>
        <p:txBody>
          <a:bodyPr/>
          <a:lstStyle/>
          <a:p>
            <a:r>
              <a:rPr lang="en-IN" dirty="0"/>
              <a:t>SAE J2735 and IEEE 802.11p </a:t>
            </a:r>
          </a:p>
        </p:txBody>
      </p:sp>
      <p:sp>
        <p:nvSpPr>
          <p:cNvPr id="3" name="Content Placeholder 2">
            <a:extLst>
              <a:ext uri="{FF2B5EF4-FFF2-40B4-BE49-F238E27FC236}">
                <a16:creationId xmlns:a16="http://schemas.microsoft.com/office/drawing/2014/main" id="{F0E16639-9EC7-619F-7C24-2DBCFB505B14}"/>
              </a:ext>
            </a:extLst>
          </p:cNvPr>
          <p:cNvSpPr>
            <a:spLocks noGrp="1"/>
          </p:cNvSpPr>
          <p:nvPr>
            <p:ph idx="1"/>
          </p:nvPr>
        </p:nvSpPr>
        <p:spPr>
          <a:xfrm>
            <a:off x="838200" y="1502239"/>
            <a:ext cx="10515600" cy="4990636"/>
          </a:xfrm>
        </p:spPr>
        <p:txBody>
          <a:bodyPr>
            <a:normAutofit fontScale="92500"/>
          </a:bodyPr>
          <a:lstStyle/>
          <a:p>
            <a:r>
              <a:rPr lang="en-IN" dirty="0"/>
              <a:t>SAE J2735: </a:t>
            </a:r>
            <a:r>
              <a:rPr lang="en-US" dirty="0"/>
              <a:t>This SAE standard specifies a message set, and its data frames and data elements, for use by applications that use vehicle-to-everything (V2X) communications systems. While the data dictionary was originally designed for use over DSRC, this document is intended to be independent of the underlying communications protocols used to exchange data between participants in V2X applications.</a:t>
            </a:r>
          </a:p>
          <a:p>
            <a:r>
              <a:rPr lang="en-US" dirty="0"/>
              <a:t>IEEE 802.11p is an approved amendment to the IEEE 802.11 standard to add wireless access in vehicular environments (WAVE), a vehicular communication system. It defines enhancements to 802.11 (the basis of products marketed as Wi-Fi) required to support intelligent transportation systems (ITS) applications. This includes data exchange between high-speed vehicles and between the vehicles and the roadside infrastructure, so called vehicle-to-everything (V2X) communication</a:t>
            </a:r>
            <a:endParaRPr lang="en-IN" dirty="0"/>
          </a:p>
        </p:txBody>
      </p:sp>
    </p:spTree>
    <p:extLst>
      <p:ext uri="{BB962C8B-B14F-4D97-AF65-F5344CB8AC3E}">
        <p14:creationId xmlns:p14="http://schemas.microsoft.com/office/powerpoint/2010/main" val="1395533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2E88-328C-BCA7-27AF-4925FF2A172B}"/>
              </a:ext>
            </a:extLst>
          </p:cNvPr>
          <p:cNvSpPr>
            <a:spLocks noGrp="1"/>
          </p:cNvSpPr>
          <p:nvPr>
            <p:ph type="title"/>
          </p:nvPr>
        </p:nvSpPr>
        <p:spPr>
          <a:xfrm>
            <a:off x="656486" y="365125"/>
            <a:ext cx="10879028" cy="1325563"/>
          </a:xfrm>
        </p:spPr>
        <p:txBody>
          <a:bodyPr/>
          <a:lstStyle/>
          <a:p>
            <a:r>
              <a:rPr lang="en-US" dirty="0"/>
              <a:t>What info is stored in SAE J2735 message packet</a:t>
            </a:r>
            <a:endParaRPr lang="en-IN" dirty="0"/>
          </a:p>
        </p:txBody>
      </p:sp>
      <p:pic>
        <p:nvPicPr>
          <p:cNvPr id="5" name="Content Placeholder 4">
            <a:extLst>
              <a:ext uri="{FF2B5EF4-FFF2-40B4-BE49-F238E27FC236}">
                <a16:creationId xmlns:a16="http://schemas.microsoft.com/office/drawing/2014/main" id="{F5B4AAFE-7510-5C27-CAD7-4BE24D39E884}"/>
              </a:ext>
            </a:extLst>
          </p:cNvPr>
          <p:cNvPicPr>
            <a:picLocks noGrp="1" noChangeAspect="1"/>
          </p:cNvPicPr>
          <p:nvPr>
            <p:ph idx="1"/>
          </p:nvPr>
        </p:nvPicPr>
        <p:blipFill>
          <a:blip r:embed="rId3"/>
          <a:stretch>
            <a:fillRect/>
          </a:stretch>
        </p:blipFill>
        <p:spPr>
          <a:xfrm>
            <a:off x="656486" y="2032793"/>
            <a:ext cx="10879028" cy="3520650"/>
          </a:xfrm>
        </p:spPr>
      </p:pic>
    </p:spTree>
    <p:extLst>
      <p:ext uri="{BB962C8B-B14F-4D97-AF65-F5344CB8AC3E}">
        <p14:creationId xmlns:p14="http://schemas.microsoft.com/office/powerpoint/2010/main" val="1295838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78BE0-324D-FECD-34DC-E0E181782D30}"/>
              </a:ext>
            </a:extLst>
          </p:cNvPr>
          <p:cNvSpPr>
            <a:spLocks noGrp="1"/>
          </p:cNvSpPr>
          <p:nvPr>
            <p:ph type="title"/>
          </p:nvPr>
        </p:nvSpPr>
        <p:spPr/>
        <p:txBody>
          <a:bodyPr/>
          <a:lstStyle/>
          <a:p>
            <a:r>
              <a:rPr lang="en-US" dirty="0"/>
              <a:t>ISO Protocol Layer for V2X</a:t>
            </a:r>
            <a:endParaRPr lang="en-IN" dirty="0"/>
          </a:p>
        </p:txBody>
      </p:sp>
      <p:pic>
        <p:nvPicPr>
          <p:cNvPr id="5" name="Content Placeholder 4">
            <a:extLst>
              <a:ext uri="{FF2B5EF4-FFF2-40B4-BE49-F238E27FC236}">
                <a16:creationId xmlns:a16="http://schemas.microsoft.com/office/drawing/2014/main" id="{FFD56FA9-4DD1-5F3E-0B5D-2E658BED59EA}"/>
              </a:ext>
            </a:extLst>
          </p:cNvPr>
          <p:cNvPicPr>
            <a:picLocks noGrp="1" noChangeAspect="1"/>
          </p:cNvPicPr>
          <p:nvPr>
            <p:ph idx="1"/>
          </p:nvPr>
        </p:nvPicPr>
        <p:blipFill>
          <a:blip r:embed="rId3"/>
          <a:stretch>
            <a:fillRect/>
          </a:stretch>
        </p:blipFill>
        <p:spPr>
          <a:xfrm>
            <a:off x="1365908" y="2140696"/>
            <a:ext cx="9460183" cy="3939583"/>
          </a:xfrm>
        </p:spPr>
      </p:pic>
    </p:spTree>
    <p:extLst>
      <p:ext uri="{BB962C8B-B14F-4D97-AF65-F5344CB8AC3E}">
        <p14:creationId xmlns:p14="http://schemas.microsoft.com/office/powerpoint/2010/main" val="2772077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05A2-D224-1262-EA3E-0B868EDC484C}"/>
              </a:ext>
            </a:extLst>
          </p:cNvPr>
          <p:cNvSpPr>
            <a:spLocks noGrp="1"/>
          </p:cNvSpPr>
          <p:nvPr>
            <p:ph type="title"/>
          </p:nvPr>
        </p:nvSpPr>
        <p:spPr/>
        <p:txBody>
          <a:bodyPr>
            <a:normAutofit fontScale="90000"/>
          </a:bodyPr>
          <a:lstStyle/>
          <a:p>
            <a:r>
              <a:rPr lang="en-US" dirty="0"/>
              <a:t>Onboard perception system and Communication systems between vehicles and infrastructure</a:t>
            </a:r>
            <a:endParaRPr lang="en-IN" dirty="0"/>
          </a:p>
        </p:txBody>
      </p:sp>
      <p:sp>
        <p:nvSpPr>
          <p:cNvPr id="3" name="Content Placeholder 2">
            <a:extLst>
              <a:ext uri="{FF2B5EF4-FFF2-40B4-BE49-F238E27FC236}">
                <a16:creationId xmlns:a16="http://schemas.microsoft.com/office/drawing/2014/main" id="{26D41A3B-B431-BAD5-EBD0-CFF9B1487941}"/>
              </a:ext>
            </a:extLst>
          </p:cNvPr>
          <p:cNvSpPr>
            <a:spLocks noGrp="1"/>
          </p:cNvSpPr>
          <p:nvPr>
            <p:ph idx="1"/>
          </p:nvPr>
        </p:nvSpPr>
        <p:spPr>
          <a:xfrm>
            <a:off x="838200" y="1825625"/>
            <a:ext cx="5257800" cy="4351338"/>
          </a:xfrm>
        </p:spPr>
        <p:txBody>
          <a:bodyPr>
            <a:normAutofit fontScale="85000" lnSpcReduction="10000"/>
          </a:bodyPr>
          <a:lstStyle/>
          <a:p>
            <a:pPr marL="0" indent="0" algn="l">
              <a:buNone/>
            </a:pPr>
            <a:r>
              <a:rPr lang="en-US" b="0" i="0" dirty="0">
                <a:solidFill>
                  <a:srgbClr val="E3E3E3"/>
                </a:solidFill>
                <a:effectLst/>
                <a:latin typeface="Google Sans"/>
              </a:rPr>
              <a:t>Onboard perception systems:</a:t>
            </a:r>
          </a:p>
          <a:p>
            <a:pPr algn="l">
              <a:buFont typeface="Arial" panose="020B0604020202020204" pitchFamily="34" charset="0"/>
              <a:buChar char="•"/>
            </a:pPr>
            <a:r>
              <a:rPr lang="en-US" b="0" i="0" dirty="0">
                <a:solidFill>
                  <a:srgbClr val="E3E3E3"/>
                </a:solidFill>
                <a:effectLst/>
                <a:latin typeface="Google Sans"/>
              </a:rPr>
              <a:t>Function: Utilize sensors like cameras, radars, and </a:t>
            </a:r>
            <a:r>
              <a:rPr lang="en-US" b="0" i="0" dirty="0" err="1">
                <a:solidFill>
                  <a:srgbClr val="E3E3E3"/>
                </a:solidFill>
                <a:effectLst/>
                <a:latin typeface="Google Sans"/>
              </a:rPr>
              <a:t>LiDARs</a:t>
            </a:r>
            <a:r>
              <a:rPr lang="en-US" b="0" i="0" dirty="0">
                <a:solidFill>
                  <a:srgbClr val="E3E3E3"/>
                </a:solidFill>
                <a:effectLst/>
                <a:latin typeface="Google Sans"/>
              </a:rPr>
              <a:t> to gather real-time data about the immediate surroundings.</a:t>
            </a:r>
          </a:p>
          <a:p>
            <a:pPr algn="l">
              <a:buFont typeface="Arial" panose="020B0604020202020204" pitchFamily="34" charset="0"/>
              <a:buChar char="•"/>
            </a:pPr>
            <a:r>
              <a:rPr lang="en-US" b="0" i="0" dirty="0">
                <a:solidFill>
                  <a:srgbClr val="E3E3E3"/>
                </a:solidFill>
                <a:effectLst/>
                <a:latin typeface="Google Sans"/>
              </a:rPr>
              <a:t>Strengths: Provide detailed and accurate information about nearby objects and road conditions, enabling immediate threat detection and response.</a:t>
            </a:r>
          </a:p>
          <a:p>
            <a:pPr algn="l">
              <a:buFont typeface="Arial" panose="020B0604020202020204" pitchFamily="34" charset="0"/>
              <a:buChar char="•"/>
            </a:pPr>
            <a:r>
              <a:rPr lang="en-US" b="0" i="0" dirty="0">
                <a:solidFill>
                  <a:srgbClr val="E3E3E3"/>
                </a:solidFill>
                <a:effectLst/>
                <a:latin typeface="Google Sans"/>
              </a:rPr>
              <a:t>Limitations: Limited range, dependent on line-of-sight, and can be affected by harsh weather or obstructed view.</a:t>
            </a:r>
          </a:p>
          <a:p>
            <a:endParaRPr lang="en-IN" dirty="0"/>
          </a:p>
        </p:txBody>
      </p:sp>
      <p:sp>
        <p:nvSpPr>
          <p:cNvPr id="4" name="Content Placeholder 2">
            <a:extLst>
              <a:ext uri="{FF2B5EF4-FFF2-40B4-BE49-F238E27FC236}">
                <a16:creationId xmlns:a16="http://schemas.microsoft.com/office/drawing/2014/main" id="{AC52BDD6-6860-B942-99E7-BD69DC1A6D02}"/>
              </a:ext>
            </a:extLst>
          </p:cNvPr>
          <p:cNvSpPr txBox="1">
            <a:spLocks/>
          </p:cNvSpPr>
          <p:nvPr/>
        </p:nvSpPr>
        <p:spPr>
          <a:xfrm>
            <a:off x="6096000" y="1841035"/>
            <a:ext cx="525780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b="0" i="0" dirty="0">
                <a:solidFill>
                  <a:srgbClr val="E3E3E3"/>
                </a:solidFill>
                <a:effectLst/>
                <a:latin typeface="Google Sans"/>
              </a:rPr>
              <a:t>Communication systems between vehicles and infrastructure:</a:t>
            </a:r>
          </a:p>
          <a:p>
            <a:pPr algn="l">
              <a:buFont typeface="Arial" panose="020B0604020202020204" pitchFamily="34" charset="0"/>
              <a:buChar char="•"/>
            </a:pPr>
            <a:r>
              <a:rPr lang="en-US" b="0" i="0" dirty="0">
                <a:solidFill>
                  <a:srgbClr val="E3E3E3"/>
                </a:solidFill>
                <a:effectLst/>
                <a:latin typeface="Google Sans"/>
              </a:rPr>
              <a:t>Function: Facilitate information exchange between vehicles, roadside units, and traffic infrastructure.</a:t>
            </a:r>
          </a:p>
          <a:p>
            <a:pPr algn="l">
              <a:buFont typeface="Arial" panose="020B0604020202020204" pitchFamily="34" charset="0"/>
              <a:buChar char="•"/>
            </a:pPr>
            <a:r>
              <a:rPr lang="en-US" b="0" i="0" dirty="0">
                <a:solidFill>
                  <a:srgbClr val="E3E3E3"/>
                </a:solidFill>
                <a:effectLst/>
                <a:latin typeface="Google Sans"/>
              </a:rPr>
              <a:t>Strengths: Expand awareness beyond line-of-sight, receiving information about upcoming traffic situations, hazards, and road closures.</a:t>
            </a:r>
          </a:p>
          <a:p>
            <a:pPr algn="l">
              <a:buFont typeface="Arial" panose="020B0604020202020204" pitchFamily="34" charset="0"/>
              <a:buChar char="•"/>
            </a:pPr>
            <a:r>
              <a:rPr lang="en-US" b="0" i="0" dirty="0">
                <a:solidFill>
                  <a:srgbClr val="E3E3E3"/>
                </a:solidFill>
                <a:effectLst/>
                <a:latin typeface="Google Sans"/>
              </a:rPr>
              <a:t>Limitations: Reliant on infrastructure and other vehicles being equipped with compatible communication systems, possible latency in data transmission.</a:t>
            </a:r>
          </a:p>
        </p:txBody>
      </p:sp>
    </p:spTree>
    <p:extLst>
      <p:ext uri="{BB962C8B-B14F-4D97-AF65-F5344CB8AC3E}">
        <p14:creationId xmlns:p14="http://schemas.microsoft.com/office/powerpoint/2010/main" val="1774628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57AE9-3531-3A62-07FD-6F1962A4AADD}"/>
              </a:ext>
            </a:extLst>
          </p:cNvPr>
          <p:cNvSpPr>
            <a:spLocks noGrp="1"/>
          </p:cNvSpPr>
          <p:nvPr>
            <p:ph type="title"/>
          </p:nvPr>
        </p:nvSpPr>
        <p:spPr/>
        <p:txBody>
          <a:bodyPr/>
          <a:lstStyle/>
          <a:p>
            <a:r>
              <a:rPr lang="en-US" dirty="0"/>
              <a:t>What is </a:t>
            </a:r>
            <a:r>
              <a:rPr lang="en-IN" dirty="0"/>
              <a:t>Advanced Driver Assistance System (ADAS)?</a:t>
            </a:r>
          </a:p>
        </p:txBody>
      </p:sp>
      <p:sp>
        <p:nvSpPr>
          <p:cNvPr id="3" name="Content Placeholder 2">
            <a:extLst>
              <a:ext uri="{FF2B5EF4-FFF2-40B4-BE49-F238E27FC236}">
                <a16:creationId xmlns:a16="http://schemas.microsoft.com/office/drawing/2014/main" id="{90727D5B-11E4-79E3-C29A-E56C0F524441}"/>
              </a:ext>
            </a:extLst>
          </p:cNvPr>
          <p:cNvSpPr>
            <a:spLocks noGrp="1"/>
          </p:cNvSpPr>
          <p:nvPr>
            <p:ph idx="1"/>
          </p:nvPr>
        </p:nvSpPr>
        <p:spPr>
          <a:xfrm>
            <a:off x="838200" y="1998133"/>
            <a:ext cx="10515600" cy="4178830"/>
          </a:xfrm>
        </p:spPr>
        <p:txBody>
          <a:bodyPr/>
          <a:lstStyle/>
          <a:p>
            <a:r>
              <a:rPr lang="en-US" b="0" i="0" dirty="0">
                <a:solidFill>
                  <a:srgbClr val="ECECF1"/>
                </a:solidFill>
                <a:effectLst/>
                <a:latin typeface="Söhne"/>
              </a:rPr>
              <a:t>These are technologies and systems designed to assist drivers in the driving process and make it safer and more efficient</a:t>
            </a:r>
          </a:p>
          <a:p>
            <a:r>
              <a:rPr lang="en-US" b="0" i="0" dirty="0">
                <a:solidFill>
                  <a:srgbClr val="ECECF1"/>
                </a:solidFill>
                <a:effectLst/>
                <a:latin typeface="Söhne"/>
              </a:rPr>
              <a:t>ADAS technologies are seen as a crucial step toward the development of autonomous vehicles, as they lay the foundation for automation by gradually taking over specific driving tasks. </a:t>
            </a:r>
          </a:p>
          <a:p>
            <a:r>
              <a:rPr lang="en-US" b="0" i="0" dirty="0">
                <a:solidFill>
                  <a:srgbClr val="ECECF1"/>
                </a:solidFill>
                <a:effectLst/>
                <a:latin typeface="Söhne"/>
              </a:rPr>
              <a:t>They contribute to improved road safety and can enhance the overall driving experience.</a:t>
            </a:r>
          </a:p>
          <a:p>
            <a:r>
              <a:rPr lang="en-US" dirty="0">
                <a:solidFill>
                  <a:srgbClr val="ECECF1"/>
                </a:solidFill>
                <a:latin typeface="Söhne"/>
              </a:rPr>
              <a:t>It is the 2</a:t>
            </a:r>
            <a:r>
              <a:rPr lang="en-US" baseline="30000" dirty="0">
                <a:solidFill>
                  <a:srgbClr val="ECECF1"/>
                </a:solidFill>
                <a:latin typeface="Söhne"/>
              </a:rPr>
              <a:t>nd</a:t>
            </a:r>
            <a:r>
              <a:rPr lang="en-US" dirty="0">
                <a:solidFill>
                  <a:srgbClr val="ECECF1"/>
                </a:solidFill>
                <a:latin typeface="Söhne"/>
              </a:rPr>
              <a:t> level of automation for self driving cars.</a:t>
            </a:r>
            <a:endParaRPr lang="en-IN" dirty="0"/>
          </a:p>
        </p:txBody>
      </p:sp>
    </p:spTree>
    <p:extLst>
      <p:ext uri="{BB962C8B-B14F-4D97-AF65-F5344CB8AC3E}">
        <p14:creationId xmlns:p14="http://schemas.microsoft.com/office/powerpoint/2010/main" val="3086520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DF30C-58A0-48DF-2DDE-50C8F6626DC4}"/>
              </a:ext>
            </a:extLst>
          </p:cNvPr>
          <p:cNvSpPr>
            <a:spLocks noGrp="1"/>
          </p:cNvSpPr>
          <p:nvPr>
            <p:ph type="title"/>
          </p:nvPr>
        </p:nvSpPr>
        <p:spPr/>
        <p:txBody>
          <a:bodyPr>
            <a:normAutofit/>
          </a:bodyPr>
          <a:lstStyle/>
          <a:p>
            <a:r>
              <a:rPr lang="en-US" i="0" dirty="0">
                <a:effectLst/>
                <a:latin typeface="-apple-system"/>
              </a:rPr>
              <a:t>Who is the largest contributors to ADAS Market worldwide?</a:t>
            </a:r>
            <a:endParaRPr lang="en-IN" dirty="0"/>
          </a:p>
        </p:txBody>
      </p:sp>
      <p:sp>
        <p:nvSpPr>
          <p:cNvPr id="3" name="Content Placeholder 2">
            <a:extLst>
              <a:ext uri="{FF2B5EF4-FFF2-40B4-BE49-F238E27FC236}">
                <a16:creationId xmlns:a16="http://schemas.microsoft.com/office/drawing/2014/main" id="{8E21F243-9170-FC1A-6FC8-F67F0C6FEC45}"/>
              </a:ext>
            </a:extLst>
          </p:cNvPr>
          <p:cNvSpPr>
            <a:spLocks noGrp="1"/>
          </p:cNvSpPr>
          <p:nvPr>
            <p:ph idx="1"/>
          </p:nvPr>
        </p:nvSpPr>
        <p:spPr>
          <a:xfrm>
            <a:off x="838200" y="2250167"/>
            <a:ext cx="10515600" cy="4351338"/>
          </a:xfrm>
        </p:spPr>
        <p:txBody>
          <a:bodyPr/>
          <a:lstStyle/>
          <a:p>
            <a:r>
              <a:rPr lang="en-IN" i="0" dirty="0">
                <a:effectLst/>
                <a:latin typeface="Open Sans" panose="020B0606030504020204" pitchFamily="34" charset="0"/>
              </a:rPr>
              <a:t>Mobileye</a:t>
            </a:r>
          </a:p>
          <a:p>
            <a:r>
              <a:rPr lang="en-IN" i="0" dirty="0">
                <a:effectLst/>
                <a:latin typeface="Open Sans" panose="020B0606030504020204" pitchFamily="34" charset="0"/>
              </a:rPr>
              <a:t>NVIDIA - DRIVE</a:t>
            </a:r>
          </a:p>
          <a:p>
            <a:r>
              <a:rPr lang="en-IN" i="0" dirty="0">
                <a:effectLst/>
                <a:latin typeface="Open Sans" panose="020B0606030504020204" pitchFamily="34" charset="0"/>
              </a:rPr>
              <a:t>Qualcomm - Ride</a:t>
            </a:r>
          </a:p>
          <a:p>
            <a:r>
              <a:rPr lang="en-IN" i="0" dirty="0">
                <a:effectLst/>
                <a:latin typeface="Open Sans" panose="020B0606030504020204" pitchFamily="34" charset="0"/>
              </a:rPr>
              <a:t>Valeo</a:t>
            </a:r>
          </a:p>
          <a:p>
            <a:r>
              <a:rPr lang="en-IN" i="0" dirty="0">
                <a:effectLst/>
                <a:latin typeface="Open Sans" panose="020B0606030504020204" pitchFamily="34" charset="0"/>
              </a:rPr>
              <a:t>Waymo</a:t>
            </a:r>
          </a:p>
          <a:p>
            <a:r>
              <a:rPr lang="en-IN" dirty="0">
                <a:latin typeface="Open Sans" panose="020B0606030504020204" pitchFamily="34" charset="0"/>
              </a:rPr>
              <a:t>Robert Bosch</a:t>
            </a:r>
            <a:endParaRPr lang="en-IN" i="0" dirty="0">
              <a:effectLst/>
              <a:latin typeface="Open Sans" panose="020B0606030504020204" pitchFamily="34" charset="0"/>
            </a:endParaRPr>
          </a:p>
          <a:p>
            <a:endParaRPr lang="en-IN" dirty="0"/>
          </a:p>
        </p:txBody>
      </p:sp>
    </p:spTree>
    <p:extLst>
      <p:ext uri="{BB962C8B-B14F-4D97-AF65-F5344CB8AC3E}">
        <p14:creationId xmlns:p14="http://schemas.microsoft.com/office/powerpoint/2010/main" val="1433902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35446-76F2-D54F-DC33-735E0017F22A}"/>
              </a:ext>
            </a:extLst>
          </p:cNvPr>
          <p:cNvSpPr>
            <a:spLocks noGrp="1"/>
          </p:cNvSpPr>
          <p:nvPr>
            <p:ph type="title"/>
          </p:nvPr>
        </p:nvSpPr>
        <p:spPr>
          <a:xfrm>
            <a:off x="-600595" y="1608195"/>
            <a:ext cx="13393189" cy="3641610"/>
          </a:xfrm>
        </p:spPr>
        <p:txBody>
          <a:bodyPr>
            <a:normAutofit/>
          </a:bodyPr>
          <a:lstStyle/>
          <a:p>
            <a:pPr algn="ctr"/>
            <a:r>
              <a:rPr lang="en-US" sz="8000" dirty="0"/>
              <a:t>Thank You</a:t>
            </a:r>
            <a:endParaRPr lang="en-IN" sz="8000" dirty="0"/>
          </a:p>
        </p:txBody>
      </p:sp>
    </p:spTree>
    <p:extLst>
      <p:ext uri="{BB962C8B-B14F-4D97-AF65-F5344CB8AC3E}">
        <p14:creationId xmlns:p14="http://schemas.microsoft.com/office/powerpoint/2010/main" val="517298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C2237-4A3D-6F67-95CE-BCDA0B0ADE65}"/>
              </a:ext>
            </a:extLst>
          </p:cNvPr>
          <p:cNvSpPr>
            <a:spLocks noGrp="1"/>
          </p:cNvSpPr>
          <p:nvPr>
            <p:ph type="title"/>
          </p:nvPr>
        </p:nvSpPr>
        <p:spPr>
          <a:xfrm>
            <a:off x="838200" y="35151"/>
            <a:ext cx="10515600" cy="1325563"/>
          </a:xfrm>
        </p:spPr>
        <p:txBody>
          <a:bodyPr/>
          <a:lstStyle/>
          <a:p>
            <a:r>
              <a:rPr lang="en-US" dirty="0"/>
              <a:t>Testing for the perception system</a:t>
            </a:r>
            <a:endParaRPr lang="en-IN" dirty="0"/>
          </a:p>
        </p:txBody>
      </p:sp>
      <p:sp>
        <p:nvSpPr>
          <p:cNvPr id="3" name="Content Placeholder 2">
            <a:extLst>
              <a:ext uri="{FF2B5EF4-FFF2-40B4-BE49-F238E27FC236}">
                <a16:creationId xmlns:a16="http://schemas.microsoft.com/office/drawing/2014/main" id="{A840771B-6095-1177-DC1B-57B66E11BBB0}"/>
              </a:ext>
            </a:extLst>
          </p:cNvPr>
          <p:cNvSpPr>
            <a:spLocks noGrp="1"/>
          </p:cNvSpPr>
          <p:nvPr>
            <p:ph idx="1"/>
          </p:nvPr>
        </p:nvSpPr>
        <p:spPr>
          <a:xfrm>
            <a:off x="838200" y="1360714"/>
            <a:ext cx="10515600" cy="4816249"/>
          </a:xfrm>
        </p:spPr>
        <p:txBody>
          <a:bodyPr>
            <a:normAutofit fontScale="92500" lnSpcReduction="10000"/>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Perception system was tested over 4 different scenarios, in order to provide vehicle detection techniques in real time. </a:t>
            </a:r>
          </a:p>
          <a:p>
            <a:r>
              <a:rPr lang="en-US" dirty="0">
                <a:latin typeface="Calibri" panose="020F0502020204030204" pitchFamily="34" charset="0"/>
                <a:ea typeface="Calibri" panose="020F0502020204030204" pitchFamily="34" charset="0"/>
                <a:cs typeface="Calibri" panose="020F0502020204030204" pitchFamily="34" charset="0"/>
              </a:rPr>
              <a:t>Test 1: Test 1 is performed with raw learning process, no </a:t>
            </a:r>
            <a:r>
              <a:rPr lang="en-IN" dirty="0">
                <a:solidFill>
                  <a:srgbClr val="E3E3E3"/>
                </a:solidFill>
                <a:latin typeface="Calibri" panose="020F0502020204030204" pitchFamily="34" charset="0"/>
                <a:ea typeface="Calibri" panose="020F0502020204030204" pitchFamily="34" charset="0"/>
                <a:cs typeface="Calibri" panose="020F0502020204030204" pitchFamily="34" charset="0"/>
              </a:rPr>
              <a:t>b</a:t>
            </a:r>
            <a:r>
              <a:rPr lang="en-IN"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ootstrapping</a:t>
            </a:r>
            <a:r>
              <a:rPr lang="en-US" dirty="0">
                <a:latin typeface="Calibri" panose="020F0502020204030204" pitchFamily="34" charset="0"/>
                <a:ea typeface="Calibri" panose="020F0502020204030204" pitchFamily="34" charset="0"/>
                <a:cs typeface="Calibri" panose="020F0502020204030204" pitchFamily="34" charset="0"/>
              </a:rPr>
              <a:t> techniques were applied and the images presented different sizes and dimensions.</a:t>
            </a:r>
          </a:p>
          <a:p>
            <a:r>
              <a:rPr lang="en-US" dirty="0">
                <a:latin typeface="Calibri" panose="020F0502020204030204" pitchFamily="34" charset="0"/>
                <a:ea typeface="Calibri" panose="020F0502020204030204" pitchFamily="34" charset="0"/>
                <a:cs typeface="Calibri" panose="020F0502020204030204" pitchFamily="34" charset="0"/>
              </a:rPr>
              <a:t>Test 2: In this case, </a:t>
            </a:r>
            <a:r>
              <a:rPr lang="en-IN" dirty="0">
                <a:solidFill>
                  <a:srgbClr val="E3E3E3"/>
                </a:solidFill>
                <a:latin typeface="Calibri" panose="020F0502020204030204" pitchFamily="34" charset="0"/>
                <a:ea typeface="Calibri" panose="020F0502020204030204" pitchFamily="34" charset="0"/>
                <a:cs typeface="Calibri" panose="020F0502020204030204" pitchFamily="34" charset="0"/>
              </a:rPr>
              <a:t>b</a:t>
            </a:r>
            <a:r>
              <a:rPr lang="en-IN"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ootstrapping</a:t>
            </a:r>
            <a:r>
              <a:rPr lang="en-US" dirty="0">
                <a:latin typeface="Calibri" panose="020F0502020204030204" pitchFamily="34" charset="0"/>
                <a:ea typeface="Calibri" panose="020F0502020204030204" pitchFamily="34" charset="0"/>
                <a:cs typeface="Calibri" panose="020F0502020204030204" pitchFamily="34" charset="0"/>
              </a:rPr>
              <a:t> techniques were presented which helped to identify the features in the SVM. Images still presented different sizes and dimensions.</a:t>
            </a:r>
          </a:p>
          <a:p>
            <a:r>
              <a:rPr lang="en-US" dirty="0">
                <a:latin typeface="Calibri" panose="020F0502020204030204" pitchFamily="34" charset="0"/>
                <a:ea typeface="Calibri" panose="020F0502020204030204" pitchFamily="34" charset="0"/>
                <a:cs typeface="Calibri" panose="020F0502020204030204" pitchFamily="34" charset="0"/>
              </a:rPr>
              <a:t>Test 3: Similar to test 1, no </a:t>
            </a:r>
            <a:r>
              <a:rPr lang="en-IN" dirty="0">
                <a:solidFill>
                  <a:srgbClr val="E3E3E3"/>
                </a:solidFill>
                <a:latin typeface="Calibri" panose="020F0502020204030204" pitchFamily="34" charset="0"/>
                <a:ea typeface="Calibri" panose="020F0502020204030204" pitchFamily="34" charset="0"/>
                <a:cs typeface="Calibri" panose="020F0502020204030204" pitchFamily="34" charset="0"/>
              </a:rPr>
              <a:t>b</a:t>
            </a:r>
            <a:r>
              <a:rPr lang="en-IN"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ootstrapping</a:t>
            </a:r>
            <a:r>
              <a:rPr lang="en-US" dirty="0">
                <a:latin typeface="Calibri" panose="020F0502020204030204" pitchFamily="34" charset="0"/>
                <a:ea typeface="Calibri" panose="020F0502020204030204" pitchFamily="34" charset="0"/>
                <a:cs typeface="Calibri" panose="020F0502020204030204" pitchFamily="34" charset="0"/>
              </a:rPr>
              <a:t> technique was used, however, in this test; the images were resized to a common size. </a:t>
            </a:r>
          </a:p>
          <a:p>
            <a:r>
              <a:rPr lang="en-US" dirty="0">
                <a:latin typeface="Calibri" panose="020F0502020204030204" pitchFamily="34" charset="0"/>
                <a:ea typeface="Calibri" panose="020F0502020204030204" pitchFamily="34" charset="0"/>
                <a:cs typeface="Calibri" panose="020F0502020204030204" pitchFamily="34" charset="0"/>
              </a:rPr>
              <a:t>Test 4: On this test, images were resized as test 3, and </a:t>
            </a:r>
            <a:r>
              <a:rPr lang="en-IN" dirty="0">
                <a:solidFill>
                  <a:srgbClr val="E3E3E3"/>
                </a:solidFill>
                <a:latin typeface="Calibri" panose="020F0502020204030204" pitchFamily="34" charset="0"/>
                <a:ea typeface="Calibri" panose="020F0502020204030204" pitchFamily="34" charset="0"/>
                <a:cs typeface="Calibri" panose="020F0502020204030204" pitchFamily="34" charset="0"/>
              </a:rPr>
              <a:t>b</a:t>
            </a:r>
            <a:r>
              <a:rPr lang="en-IN"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ootstrapping</a:t>
            </a:r>
            <a:r>
              <a:rPr lang="en-US" dirty="0">
                <a:latin typeface="Calibri" panose="020F0502020204030204" pitchFamily="34" charset="0"/>
                <a:ea typeface="Calibri" panose="020F0502020204030204" pitchFamily="34" charset="0"/>
                <a:cs typeface="Calibri" panose="020F0502020204030204" pitchFamily="34" charset="0"/>
              </a:rPr>
              <a:t> technique helped to increase the success rate.</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3641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B6E1-0EDD-1AFE-2D16-6118C46E0829}"/>
              </a:ext>
            </a:extLst>
          </p:cNvPr>
          <p:cNvSpPr>
            <a:spLocks noGrp="1"/>
          </p:cNvSpPr>
          <p:nvPr>
            <p:ph type="title"/>
          </p:nvPr>
        </p:nvSpPr>
        <p:spPr/>
        <p:txBody>
          <a:bodyPr/>
          <a:lstStyle/>
          <a:p>
            <a:r>
              <a:rPr lang="en-US" dirty="0"/>
              <a:t>Results</a:t>
            </a:r>
            <a:endParaRPr lang="en-IN" dirty="0"/>
          </a:p>
        </p:txBody>
      </p:sp>
      <p:pic>
        <p:nvPicPr>
          <p:cNvPr id="5" name="Content Placeholder 4">
            <a:extLst>
              <a:ext uri="{FF2B5EF4-FFF2-40B4-BE49-F238E27FC236}">
                <a16:creationId xmlns:a16="http://schemas.microsoft.com/office/drawing/2014/main" id="{05FB8729-72EC-FCA9-D04F-38F728E63880}"/>
              </a:ext>
            </a:extLst>
          </p:cNvPr>
          <p:cNvPicPr>
            <a:picLocks noGrp="1" noChangeAspect="1"/>
          </p:cNvPicPr>
          <p:nvPr>
            <p:ph idx="1"/>
          </p:nvPr>
        </p:nvPicPr>
        <p:blipFill>
          <a:blip r:embed="rId3"/>
          <a:stretch>
            <a:fillRect/>
          </a:stretch>
        </p:blipFill>
        <p:spPr>
          <a:xfrm>
            <a:off x="626955" y="1786443"/>
            <a:ext cx="10938090" cy="4554032"/>
          </a:xfrm>
        </p:spPr>
      </p:pic>
    </p:spTree>
    <p:extLst>
      <p:ext uri="{BB962C8B-B14F-4D97-AF65-F5344CB8AC3E}">
        <p14:creationId xmlns:p14="http://schemas.microsoft.com/office/powerpoint/2010/main" val="3579603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94A7-2F92-5D17-A75A-CA943FDDEF29}"/>
              </a:ext>
            </a:extLst>
          </p:cNvPr>
          <p:cNvSpPr>
            <a:spLocks noGrp="1"/>
          </p:cNvSpPr>
          <p:nvPr>
            <p:ph type="title"/>
          </p:nvPr>
        </p:nvSpPr>
        <p:spPr/>
        <p:txBody>
          <a:bodyPr/>
          <a:lstStyle/>
          <a:p>
            <a:r>
              <a:rPr lang="en-US" dirty="0"/>
              <a:t>Why we need ADAS?</a:t>
            </a:r>
            <a:endParaRPr lang="en-IN" dirty="0"/>
          </a:p>
        </p:txBody>
      </p:sp>
      <p:sp>
        <p:nvSpPr>
          <p:cNvPr id="3" name="Content Placeholder 2">
            <a:extLst>
              <a:ext uri="{FF2B5EF4-FFF2-40B4-BE49-F238E27FC236}">
                <a16:creationId xmlns:a16="http://schemas.microsoft.com/office/drawing/2014/main" id="{955CDC3E-8DC5-23A8-D989-73ED84B3339A}"/>
              </a:ext>
            </a:extLst>
          </p:cNvPr>
          <p:cNvSpPr>
            <a:spLocks noGrp="1"/>
          </p:cNvSpPr>
          <p:nvPr>
            <p:ph idx="1"/>
          </p:nvPr>
        </p:nvSpPr>
        <p:spPr/>
        <p:txBody>
          <a:bodyPr/>
          <a:lstStyle/>
          <a:p>
            <a:r>
              <a:rPr lang="en-IN" i="0" dirty="0">
                <a:effectLst/>
                <a:latin typeface="Söhne"/>
              </a:rPr>
              <a:t>Enhanced Safety</a:t>
            </a:r>
          </a:p>
          <a:p>
            <a:r>
              <a:rPr lang="en-IN" i="0" dirty="0">
                <a:effectLst/>
                <a:latin typeface="Söhne"/>
              </a:rPr>
              <a:t>Optimized Fuel Efficiency</a:t>
            </a:r>
            <a:endParaRPr lang="en-US" dirty="0"/>
          </a:p>
          <a:p>
            <a:r>
              <a:rPr lang="en-IN" i="0" dirty="0">
                <a:effectLst/>
                <a:latin typeface="Söhne"/>
              </a:rPr>
              <a:t>Smart Route Optimization</a:t>
            </a:r>
            <a:endParaRPr lang="en-US" dirty="0"/>
          </a:p>
          <a:p>
            <a:r>
              <a:rPr lang="en-US" dirty="0"/>
              <a:t>Next-Level Convenience</a:t>
            </a:r>
          </a:p>
          <a:p>
            <a:r>
              <a:rPr lang="en-US" dirty="0"/>
              <a:t>Future-Ready Mobility</a:t>
            </a:r>
          </a:p>
          <a:p>
            <a:endParaRPr lang="en-IN" dirty="0"/>
          </a:p>
        </p:txBody>
      </p:sp>
    </p:spTree>
    <p:extLst>
      <p:ext uri="{BB962C8B-B14F-4D97-AF65-F5344CB8AC3E}">
        <p14:creationId xmlns:p14="http://schemas.microsoft.com/office/powerpoint/2010/main" val="6277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C9E7-5894-EBA7-61FA-37D93A35B1CD}"/>
              </a:ext>
            </a:extLst>
          </p:cNvPr>
          <p:cNvSpPr>
            <a:spLocks noGrp="1"/>
          </p:cNvSpPr>
          <p:nvPr>
            <p:ph type="title"/>
          </p:nvPr>
        </p:nvSpPr>
        <p:spPr>
          <a:xfrm>
            <a:off x="838200" y="323562"/>
            <a:ext cx="10515600" cy="1325563"/>
          </a:xfrm>
        </p:spPr>
        <p:txBody>
          <a:bodyPr/>
          <a:lstStyle/>
          <a:p>
            <a:r>
              <a:rPr lang="en-US" dirty="0"/>
              <a:t>How to implement ADAS?</a:t>
            </a:r>
            <a:endParaRPr lang="en-IN" dirty="0"/>
          </a:p>
        </p:txBody>
      </p:sp>
      <p:sp>
        <p:nvSpPr>
          <p:cNvPr id="3" name="Content Placeholder 2">
            <a:extLst>
              <a:ext uri="{FF2B5EF4-FFF2-40B4-BE49-F238E27FC236}">
                <a16:creationId xmlns:a16="http://schemas.microsoft.com/office/drawing/2014/main" id="{CAD592E9-78DE-1F75-E07F-14B650338B33}"/>
              </a:ext>
            </a:extLst>
          </p:cNvPr>
          <p:cNvSpPr>
            <a:spLocks noGrp="1"/>
          </p:cNvSpPr>
          <p:nvPr>
            <p:ph idx="1"/>
          </p:nvPr>
        </p:nvSpPr>
        <p:spPr>
          <a:xfrm>
            <a:off x="696191" y="1825625"/>
            <a:ext cx="10799618" cy="4351338"/>
          </a:xfrm>
        </p:spPr>
        <p:txBody>
          <a:bodyPr/>
          <a:lstStyle/>
          <a:p>
            <a:r>
              <a:rPr lang="en-US" dirty="0"/>
              <a:t>There are two parts of implementing ADAS.</a:t>
            </a:r>
          </a:p>
          <a:p>
            <a:pPr marL="0" indent="0">
              <a:buNone/>
            </a:pPr>
            <a:r>
              <a:rPr lang="en-US" dirty="0"/>
              <a:t>	1. </a:t>
            </a:r>
            <a:r>
              <a:rPr lang="en-IN" dirty="0"/>
              <a:t>Onboard perception system.</a:t>
            </a:r>
          </a:p>
          <a:p>
            <a:pPr marL="0" indent="0">
              <a:buNone/>
            </a:pPr>
            <a:r>
              <a:rPr lang="en-IN" dirty="0"/>
              <a:t>	2. </a:t>
            </a:r>
            <a:r>
              <a:rPr lang="en-US" dirty="0"/>
              <a:t>Communication systems between vehicles and infrastructure.</a:t>
            </a:r>
            <a:endParaRPr lang="en-IN" dirty="0"/>
          </a:p>
        </p:txBody>
      </p:sp>
    </p:spTree>
    <p:extLst>
      <p:ext uri="{BB962C8B-B14F-4D97-AF65-F5344CB8AC3E}">
        <p14:creationId xmlns:p14="http://schemas.microsoft.com/office/powerpoint/2010/main" val="1531101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080DE-AF41-1150-DF66-D35F0E8934D7}"/>
              </a:ext>
            </a:extLst>
          </p:cNvPr>
          <p:cNvSpPr>
            <a:spLocks noGrp="1"/>
          </p:cNvSpPr>
          <p:nvPr>
            <p:ph type="title"/>
          </p:nvPr>
        </p:nvSpPr>
        <p:spPr/>
        <p:txBody>
          <a:bodyPr/>
          <a:lstStyle/>
          <a:p>
            <a:r>
              <a:rPr lang="en-IN" dirty="0"/>
              <a:t>Onboard perception system</a:t>
            </a:r>
          </a:p>
        </p:txBody>
      </p:sp>
      <p:sp>
        <p:nvSpPr>
          <p:cNvPr id="3" name="Content Placeholder 2">
            <a:extLst>
              <a:ext uri="{FF2B5EF4-FFF2-40B4-BE49-F238E27FC236}">
                <a16:creationId xmlns:a16="http://schemas.microsoft.com/office/drawing/2014/main" id="{405A6E73-7BEF-D3A3-5EA1-BAD640AA4285}"/>
              </a:ext>
            </a:extLst>
          </p:cNvPr>
          <p:cNvSpPr>
            <a:spLocks noGrp="1"/>
          </p:cNvSpPr>
          <p:nvPr>
            <p:ph idx="1"/>
          </p:nvPr>
        </p:nvSpPr>
        <p:spPr>
          <a:xfrm>
            <a:off x="838199" y="1607994"/>
            <a:ext cx="10515600" cy="4351338"/>
          </a:xfrm>
        </p:spPr>
        <p:txBody>
          <a:bodyPr/>
          <a:lstStyle/>
          <a:p>
            <a:r>
              <a:rPr lang="en-US" b="0" i="0" dirty="0">
                <a:solidFill>
                  <a:srgbClr val="ECECF1"/>
                </a:solidFill>
                <a:effectLst/>
                <a:latin typeface="Söhne"/>
              </a:rPr>
              <a:t>It enables the vehicle to "see" and interpret its surroundings. This technology utilizes cameras, radar, and sensors to perceive the environment.</a:t>
            </a:r>
            <a:endParaRPr lang="en-IN" dirty="0"/>
          </a:p>
        </p:txBody>
      </p:sp>
      <p:pic>
        <p:nvPicPr>
          <p:cNvPr id="5" name="Picture 4">
            <a:extLst>
              <a:ext uri="{FF2B5EF4-FFF2-40B4-BE49-F238E27FC236}">
                <a16:creationId xmlns:a16="http://schemas.microsoft.com/office/drawing/2014/main" id="{06471BCC-2503-5A90-5A93-0D7011549694}"/>
              </a:ext>
            </a:extLst>
          </p:cNvPr>
          <p:cNvPicPr>
            <a:picLocks noChangeAspect="1"/>
          </p:cNvPicPr>
          <p:nvPr/>
        </p:nvPicPr>
        <p:blipFill>
          <a:blip r:embed="rId2"/>
          <a:stretch>
            <a:fillRect/>
          </a:stretch>
        </p:blipFill>
        <p:spPr>
          <a:xfrm>
            <a:off x="2090737" y="3025775"/>
            <a:ext cx="8010525" cy="3467100"/>
          </a:xfrm>
          <a:prstGeom prst="rect">
            <a:avLst/>
          </a:prstGeom>
        </p:spPr>
      </p:pic>
    </p:spTree>
    <p:extLst>
      <p:ext uri="{BB962C8B-B14F-4D97-AF65-F5344CB8AC3E}">
        <p14:creationId xmlns:p14="http://schemas.microsoft.com/office/powerpoint/2010/main" val="2318351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2C08-F663-41F9-E7F8-00A131BE8979}"/>
              </a:ext>
            </a:extLst>
          </p:cNvPr>
          <p:cNvSpPr>
            <a:spLocks noGrp="1"/>
          </p:cNvSpPr>
          <p:nvPr>
            <p:ph type="title"/>
          </p:nvPr>
        </p:nvSpPr>
        <p:spPr/>
        <p:txBody>
          <a:bodyPr/>
          <a:lstStyle/>
          <a:p>
            <a:r>
              <a:rPr lang="en-IN" dirty="0"/>
              <a:t>Onboard perception system is responsible for</a:t>
            </a:r>
          </a:p>
        </p:txBody>
      </p:sp>
      <p:sp>
        <p:nvSpPr>
          <p:cNvPr id="3" name="Content Placeholder 2">
            <a:extLst>
              <a:ext uri="{FF2B5EF4-FFF2-40B4-BE49-F238E27FC236}">
                <a16:creationId xmlns:a16="http://schemas.microsoft.com/office/drawing/2014/main" id="{71308BD0-F3F2-A25C-6042-50A07DA8CF72}"/>
              </a:ext>
            </a:extLst>
          </p:cNvPr>
          <p:cNvSpPr>
            <a:spLocks noGrp="1"/>
          </p:cNvSpPr>
          <p:nvPr>
            <p:ph idx="1"/>
          </p:nvPr>
        </p:nvSpPr>
        <p:spPr/>
        <p:txBody>
          <a:bodyPr>
            <a:normAutofit lnSpcReduction="10000"/>
          </a:bodyPr>
          <a:lstStyle/>
          <a:p>
            <a:r>
              <a:rPr lang="en-US" i="0" dirty="0">
                <a:effectLst/>
                <a:latin typeface="Söhne"/>
              </a:rPr>
              <a:t>Object Detection and Recognition</a:t>
            </a:r>
          </a:p>
          <a:p>
            <a:r>
              <a:rPr lang="en-US" dirty="0">
                <a:latin typeface="Söhne"/>
              </a:rPr>
              <a:t>Lane Tracking</a:t>
            </a:r>
          </a:p>
          <a:p>
            <a:r>
              <a:rPr lang="en-US" dirty="0">
                <a:latin typeface="Söhne"/>
              </a:rPr>
              <a:t>Collision Avoidance</a:t>
            </a:r>
          </a:p>
          <a:p>
            <a:r>
              <a:rPr lang="en-US" dirty="0">
                <a:latin typeface="Söhne"/>
              </a:rPr>
              <a:t>Traffic Sign Recognition</a:t>
            </a:r>
          </a:p>
          <a:p>
            <a:r>
              <a:rPr lang="en-US" dirty="0">
                <a:latin typeface="Söhne"/>
              </a:rPr>
              <a:t>Adaptive Cruise Control</a:t>
            </a:r>
          </a:p>
          <a:p>
            <a:r>
              <a:rPr lang="en-US" dirty="0">
                <a:latin typeface="Söhne"/>
              </a:rPr>
              <a:t>Pedestrian Detection</a:t>
            </a:r>
          </a:p>
          <a:p>
            <a:r>
              <a:rPr lang="en-US" dirty="0">
                <a:latin typeface="Söhne"/>
              </a:rPr>
              <a:t>Cross Traffic Alert</a:t>
            </a:r>
          </a:p>
          <a:p>
            <a:r>
              <a:rPr lang="en-US" dirty="0">
                <a:latin typeface="Söhne"/>
              </a:rPr>
              <a:t>Environmental Monitoring</a:t>
            </a:r>
          </a:p>
          <a:p>
            <a:r>
              <a:rPr lang="en-US" dirty="0">
                <a:latin typeface="Söhne"/>
              </a:rPr>
              <a:t>Driver monitoring</a:t>
            </a:r>
          </a:p>
          <a:p>
            <a:endParaRPr lang="en-IN" dirty="0"/>
          </a:p>
        </p:txBody>
      </p:sp>
    </p:spTree>
    <p:extLst>
      <p:ext uri="{BB962C8B-B14F-4D97-AF65-F5344CB8AC3E}">
        <p14:creationId xmlns:p14="http://schemas.microsoft.com/office/powerpoint/2010/main" val="327679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E49E-BE6A-6674-BBEB-D219F038DE45}"/>
              </a:ext>
            </a:extLst>
          </p:cNvPr>
          <p:cNvSpPr>
            <a:spLocks noGrp="1"/>
          </p:cNvSpPr>
          <p:nvPr>
            <p:ph type="title"/>
          </p:nvPr>
        </p:nvSpPr>
        <p:spPr/>
        <p:txBody>
          <a:bodyPr/>
          <a:lstStyle/>
          <a:p>
            <a:r>
              <a:rPr lang="en-US" dirty="0"/>
              <a:t>Radar vs Lidar vs Camera</a:t>
            </a:r>
            <a:endParaRPr lang="en-IN" dirty="0"/>
          </a:p>
        </p:txBody>
      </p:sp>
      <p:pic>
        <p:nvPicPr>
          <p:cNvPr id="5" name="Content Placeholder 4">
            <a:extLst>
              <a:ext uri="{FF2B5EF4-FFF2-40B4-BE49-F238E27FC236}">
                <a16:creationId xmlns:a16="http://schemas.microsoft.com/office/drawing/2014/main" id="{6E0A79BA-F7CF-7B19-1318-36780F9067B0}"/>
              </a:ext>
            </a:extLst>
          </p:cNvPr>
          <p:cNvPicPr>
            <a:picLocks noGrp="1" noChangeAspect="1"/>
          </p:cNvPicPr>
          <p:nvPr>
            <p:ph idx="1"/>
          </p:nvPr>
        </p:nvPicPr>
        <p:blipFill>
          <a:blip r:embed="rId3"/>
          <a:stretch>
            <a:fillRect/>
          </a:stretch>
        </p:blipFill>
        <p:spPr>
          <a:xfrm>
            <a:off x="1643562" y="1558663"/>
            <a:ext cx="8904875" cy="4934212"/>
          </a:xfrm>
        </p:spPr>
      </p:pic>
    </p:spTree>
    <p:extLst>
      <p:ext uri="{BB962C8B-B14F-4D97-AF65-F5344CB8AC3E}">
        <p14:creationId xmlns:p14="http://schemas.microsoft.com/office/powerpoint/2010/main" val="1335537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EDF8-D43D-8709-0A02-9899F43B0638}"/>
              </a:ext>
            </a:extLst>
          </p:cNvPr>
          <p:cNvSpPr>
            <a:spLocks noGrp="1"/>
          </p:cNvSpPr>
          <p:nvPr>
            <p:ph type="title"/>
          </p:nvPr>
        </p:nvSpPr>
        <p:spPr>
          <a:xfrm>
            <a:off x="838200" y="212725"/>
            <a:ext cx="10515600" cy="757093"/>
          </a:xfrm>
        </p:spPr>
        <p:txBody>
          <a:bodyPr>
            <a:normAutofit fontScale="90000"/>
          </a:bodyPr>
          <a:lstStyle/>
          <a:p>
            <a:r>
              <a:rPr lang="en-US" sz="6000" dirty="0"/>
              <a:t>Lane Tracking</a:t>
            </a:r>
            <a:endParaRPr lang="en-IN" sz="6000" dirty="0"/>
          </a:p>
        </p:txBody>
      </p:sp>
      <p:pic>
        <p:nvPicPr>
          <p:cNvPr id="9" name="Content Placeholder 8">
            <a:extLst>
              <a:ext uri="{FF2B5EF4-FFF2-40B4-BE49-F238E27FC236}">
                <a16:creationId xmlns:a16="http://schemas.microsoft.com/office/drawing/2014/main" id="{4A053145-5AE1-B749-668A-D92136087D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08128" y="1025238"/>
            <a:ext cx="5975744" cy="5595399"/>
          </a:xfrm>
        </p:spPr>
      </p:pic>
    </p:spTree>
    <p:extLst>
      <p:ext uri="{BB962C8B-B14F-4D97-AF65-F5344CB8AC3E}">
        <p14:creationId xmlns:p14="http://schemas.microsoft.com/office/powerpoint/2010/main" val="3414483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3D9E-EA48-FA15-9D28-0D8B5C9EC593}"/>
              </a:ext>
            </a:extLst>
          </p:cNvPr>
          <p:cNvSpPr>
            <a:spLocks noGrp="1"/>
          </p:cNvSpPr>
          <p:nvPr>
            <p:ph type="title"/>
          </p:nvPr>
        </p:nvSpPr>
        <p:spPr>
          <a:xfrm>
            <a:off x="838199" y="100790"/>
            <a:ext cx="10515600" cy="1325563"/>
          </a:xfrm>
        </p:spPr>
        <p:txBody>
          <a:bodyPr/>
          <a:lstStyle/>
          <a:p>
            <a:r>
              <a:rPr lang="en-US" dirty="0"/>
              <a:t>Collision Avoidance</a:t>
            </a:r>
            <a:endParaRPr lang="en-IN" dirty="0"/>
          </a:p>
        </p:txBody>
      </p:sp>
      <p:pic>
        <p:nvPicPr>
          <p:cNvPr id="5" name="Content Placeholder 4">
            <a:extLst>
              <a:ext uri="{FF2B5EF4-FFF2-40B4-BE49-F238E27FC236}">
                <a16:creationId xmlns:a16="http://schemas.microsoft.com/office/drawing/2014/main" id="{71B87D20-CDA7-B345-3444-4C79521CB530}"/>
              </a:ext>
            </a:extLst>
          </p:cNvPr>
          <p:cNvPicPr>
            <a:picLocks noGrp="1" noChangeAspect="1"/>
          </p:cNvPicPr>
          <p:nvPr>
            <p:ph idx="1"/>
          </p:nvPr>
        </p:nvPicPr>
        <p:blipFill>
          <a:blip r:embed="rId3"/>
          <a:stretch>
            <a:fillRect/>
          </a:stretch>
        </p:blipFill>
        <p:spPr>
          <a:xfrm>
            <a:off x="1809899" y="1393739"/>
            <a:ext cx="8572201" cy="5168411"/>
          </a:xfrm>
        </p:spPr>
      </p:pic>
    </p:spTree>
    <p:extLst>
      <p:ext uri="{BB962C8B-B14F-4D97-AF65-F5344CB8AC3E}">
        <p14:creationId xmlns:p14="http://schemas.microsoft.com/office/powerpoint/2010/main" val="25046021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2201</TotalTime>
  <Words>2500</Words>
  <Application>Microsoft Office PowerPoint</Application>
  <PresentationFormat>Widescreen</PresentationFormat>
  <Paragraphs>214</Paragraphs>
  <Slides>23</Slides>
  <Notes>18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-apple-system</vt:lpstr>
      <vt:lpstr>Arial</vt:lpstr>
      <vt:lpstr>Calibri</vt:lpstr>
      <vt:lpstr>Calibri Light</vt:lpstr>
      <vt:lpstr>Google Sans</vt:lpstr>
      <vt:lpstr>Open Sans</vt:lpstr>
      <vt:lpstr>Söhne</vt:lpstr>
      <vt:lpstr>wfont_10329a_e95b26e036f541078264df2b7a051a23</vt:lpstr>
      <vt:lpstr>Office Theme</vt:lpstr>
      <vt:lpstr>Advanced Driver Assistance System</vt:lpstr>
      <vt:lpstr>What is Advanced Driver Assistance System (ADAS)?</vt:lpstr>
      <vt:lpstr>Why we need ADAS?</vt:lpstr>
      <vt:lpstr>How to implement ADAS?</vt:lpstr>
      <vt:lpstr>Onboard perception system</vt:lpstr>
      <vt:lpstr>Onboard perception system is responsible for</vt:lpstr>
      <vt:lpstr>Radar vs Lidar vs Camera</vt:lpstr>
      <vt:lpstr>Lane Tracking</vt:lpstr>
      <vt:lpstr>Collision Avoidance</vt:lpstr>
      <vt:lpstr>Adaptive Cruise Control</vt:lpstr>
      <vt:lpstr>Communication systems between vehicles and infrastructure.</vt:lpstr>
      <vt:lpstr>Advantages of communication system between vehicles</vt:lpstr>
      <vt:lpstr>Vehicular Ad-Hoc Network (VANET)</vt:lpstr>
      <vt:lpstr>Ways to implement VANET</vt:lpstr>
      <vt:lpstr>Similarities and Differences between DSRC and C-V2X</vt:lpstr>
      <vt:lpstr>SAE J2735 and IEEE 802.11p </vt:lpstr>
      <vt:lpstr>What info is stored in SAE J2735 message packet</vt:lpstr>
      <vt:lpstr>ISO Protocol Layer for V2X</vt:lpstr>
      <vt:lpstr>Onboard perception system and Communication systems between vehicles and infrastructure</vt:lpstr>
      <vt:lpstr>Who is the largest contributors to ADAS Market worldwide?</vt:lpstr>
      <vt:lpstr>Thank You</vt:lpstr>
      <vt:lpstr>Testing for the perception system</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Driver Assistance System</dc:title>
  <dc:creator>somesh bagadiya</dc:creator>
  <cp:lastModifiedBy>somesh bagadiya</cp:lastModifiedBy>
  <cp:revision>1</cp:revision>
  <dcterms:created xsi:type="dcterms:W3CDTF">2023-11-20T06:29:30Z</dcterms:created>
  <dcterms:modified xsi:type="dcterms:W3CDTF">2023-11-22T06:00:11Z</dcterms:modified>
</cp:coreProperties>
</file>